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71" r:id="rId6"/>
    <p:sldId id="261" r:id="rId7"/>
    <p:sldId id="27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69F"/>
    <a:srgbClr val="7E3BFF"/>
    <a:srgbClr val="F5A91F"/>
    <a:srgbClr val="C98409"/>
    <a:srgbClr val="487391"/>
    <a:srgbClr val="12395D"/>
    <a:srgbClr val="000000"/>
    <a:srgbClr val="7F7F7F"/>
    <a:srgbClr val="2E3032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3950" autoAdjust="0"/>
  </p:normalViewPr>
  <p:slideViewPr>
    <p:cSldViewPr snapToGrid="0">
      <p:cViewPr>
        <p:scale>
          <a:sx n="66" d="100"/>
          <a:sy n="66" d="100"/>
        </p:scale>
        <p:origin x="468" y="8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D0244-0C56-4199-9F5D-BCE1DEBEC30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76BAC-659D-4C3C-88E1-AC325E91D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24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977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059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459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42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72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Problem statement - ?</a:t>
            </a:r>
          </a:p>
          <a:p>
            <a:r>
              <a:rPr lang="en-GB" dirty="0"/>
              <a:t>Solution and UI – </a:t>
            </a:r>
            <a:r>
              <a:rPr lang="en-GB" dirty="0" err="1"/>
              <a:t>ui</a:t>
            </a:r>
            <a:r>
              <a:rPr lang="en-GB" dirty="0"/>
              <a:t> logo</a:t>
            </a:r>
          </a:p>
          <a:p>
            <a:r>
              <a:rPr lang="en-GB" dirty="0"/>
              <a:t>Demo – present logo</a:t>
            </a:r>
          </a:p>
          <a:p>
            <a:r>
              <a:rPr lang="en-GB" dirty="0"/>
              <a:t>Features – menu logo</a:t>
            </a:r>
          </a:p>
          <a:p>
            <a:r>
              <a:rPr lang="en-GB" dirty="0"/>
              <a:t>Workflow Design/Architecture/technology stack – cloud logo</a:t>
            </a:r>
          </a:p>
          <a:p>
            <a:r>
              <a:rPr lang="en-GB" dirty="0"/>
              <a:t>Project Timeline, Key Metrics, Testing – lightbulb cog wheel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37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14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59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50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69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195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394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06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E3E6-5567-4533-A2AA-341068A36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46CE2-8B4C-452C-A2F4-89EA6B6D0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652F4-3AE8-4DA1-A0FB-858589FF9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926DA-2A7F-4CFD-ABAC-7F40CF54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B98C-DF49-46F4-967E-941B699B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1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F34D-33A8-4381-8D49-4A620D45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35A10-11A6-46E5-9034-9FDA463AF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4A237-2223-46E3-9ED3-D2804BB7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3A98F-7543-4AD4-97B6-AB892567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D993-3506-4CE4-A380-D77DD6F1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1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3F674E-4C37-4F9D-B1FC-3C85AC074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9E262-701E-4560-A936-D21A897CA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C5FA3-09E3-4F8E-A065-BC6D27246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EF43-0521-40A1-8BE2-A910F50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14AB-CB50-454B-92C5-CC73CB59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C4B1-5683-4DA7-A038-B10C06A0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264C9-9DED-427F-A0E6-C4ADA2FB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3A78E-6819-4BC9-BD95-C4D76AE6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45E7B-6003-4710-BCA2-1BD5A223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3287C-E875-429C-A8A8-A08C167B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4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5264-F67F-4E21-80A8-F92B8A70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79375-9C42-42FD-AA1A-E9F8E71D9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09356-7701-4083-853A-DE79880A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F6888-3567-4F93-9824-562E4CA2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7E5E4-749E-4B6F-96E2-D5418074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9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9D6D-451E-4A2B-81F9-F5217417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E9EFA-CC8F-4BEA-B8EC-E0CCF7F28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84A00-3A00-4BB3-867F-EA5682AB3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889EC-9409-4501-81A0-9FA862B6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A7CA8-EA2F-4028-BDB1-361CF379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E7C54-37C7-4644-8292-1D588D14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E18E-4D15-4D60-B369-C4AEFDEF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33D6C-8112-400C-9169-041A24474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82758-323D-4615-BEAB-62CB5095E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F1BD-B93E-4EC6-99BE-76AFEDFB7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D7292-B4CF-45C3-B74D-4392D376F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A5C323-D334-40D6-96A2-E6E69BC4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DCC45-1775-497E-A75F-AC283D66A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F2F75-BF4A-40F8-BCC4-111A6E3A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1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1AE2-3A65-4D39-8BE1-38200D4D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326E55-8F1F-439A-A9B3-FE82029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99157-0CAB-4806-80C8-43816B81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99CD9-CD91-4251-BE95-44C95E7B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2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C26F0-BAB4-4D7B-A6E7-6E0A3B37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1C46B-7F65-4009-8E82-5C370D8B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6AB2D-E23F-465F-91E6-5973B6E0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3D64-0C25-4C22-9697-122807BC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2B460-DF83-4E57-BD8C-4FC685A43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BAEBE-FBBC-4312-8143-99BDB0DA4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DE3FE-871B-43BA-805F-8F994B7D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05FD0-EF80-43E5-9C68-A6C1AFE4C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EC896-5AEA-4DA7-8EEB-AF7C542A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8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9C95-62F3-4EC6-81B5-212AACCF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13BE5-2FC7-46EB-B4FF-F79AEF457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39C50-258F-4902-B711-D3334ABF0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4DFDF-362E-4B97-88A4-28F89CC4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DD2E0-6C9B-48B9-830A-03A0FA67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DF0A8-CD02-4A19-9F0C-96C1413D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9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F2C33-0E43-40A1-9EF0-79717931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31EC2-E04D-47D3-BE5F-6F25CFC03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E7F39-EC21-4448-94DA-85B8C5744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A2A74-D935-48B1-AAED-1AC946D4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C45B9-B0D0-46AE-812B-DF88C5AB5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0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3.png"/><Relationship Id="rId18" Type="http://schemas.openxmlformats.org/officeDocument/2006/relationships/image" Target="../media/image29.png"/><Relationship Id="rId26" Type="http://schemas.openxmlformats.org/officeDocument/2006/relationships/image" Target="../media/image36.jpeg"/><Relationship Id="rId3" Type="http://schemas.openxmlformats.org/officeDocument/2006/relationships/image" Target="../media/image10.png"/><Relationship Id="rId21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microsoft.com/office/2007/relationships/hdphoto" Target="../media/hdphoto4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2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microsoft.com/office/2007/relationships/hdphoto" Target="../media/hdphoto3.wdp"/><Relationship Id="rId10" Type="http://schemas.openxmlformats.org/officeDocument/2006/relationships/image" Target="../media/image21.png"/><Relationship Id="rId19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1.png"/><Relationship Id="rId27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png"/><Relationship Id="rId18" Type="http://schemas.microsoft.com/office/2007/relationships/hdphoto" Target="../media/hdphoto1.wdp"/><Relationship Id="rId26" Type="http://schemas.openxmlformats.org/officeDocument/2006/relationships/image" Target="../media/image37.png"/><Relationship Id="rId3" Type="http://schemas.openxmlformats.org/officeDocument/2006/relationships/image" Target="../media/image10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33.png"/><Relationship Id="rId17" Type="http://schemas.openxmlformats.org/officeDocument/2006/relationships/image" Target="../media/image29.png"/><Relationship Id="rId25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24" Type="http://schemas.microsoft.com/office/2007/relationships/hdphoto" Target="../media/hdphoto4.wdp"/><Relationship Id="rId5" Type="http://schemas.openxmlformats.org/officeDocument/2006/relationships/image" Target="../media/image12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6.png"/><Relationship Id="rId22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image" Target="../media/image10.png"/><Relationship Id="rId21" Type="http://schemas.microsoft.com/office/2007/relationships/hdphoto" Target="../media/hdphoto3.wdp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microsoft.com/office/2007/relationships/hdphoto" Target="../media/hdphoto1.wdp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3.png"/><Relationship Id="rId24" Type="http://schemas.openxmlformats.org/officeDocument/2006/relationships/image" Target="../media/image36.jpeg"/><Relationship Id="rId5" Type="http://schemas.openxmlformats.org/officeDocument/2006/relationships/image" Target="../media/image12.png"/><Relationship Id="rId15" Type="http://schemas.openxmlformats.org/officeDocument/2006/relationships/image" Target="../media/image28.png"/><Relationship Id="rId23" Type="http://schemas.microsoft.com/office/2007/relationships/hdphoto" Target="../media/hdphoto4.wdp"/><Relationship Id="rId10" Type="http://schemas.openxmlformats.org/officeDocument/2006/relationships/image" Target="../media/image21.png"/><Relationship Id="rId19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7.png"/><Relationship Id="rId2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png"/><Relationship Id="rId18" Type="http://schemas.microsoft.com/office/2007/relationships/hdphoto" Target="../media/hdphoto2.wdp"/><Relationship Id="rId3" Type="http://schemas.openxmlformats.org/officeDocument/2006/relationships/image" Target="../media/image10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5.png"/><Relationship Id="rId24" Type="http://schemas.openxmlformats.org/officeDocument/2006/relationships/image" Target="../media/image37.png"/><Relationship Id="rId5" Type="http://schemas.openxmlformats.org/officeDocument/2006/relationships/image" Target="../media/image12.png"/><Relationship Id="rId15" Type="http://schemas.openxmlformats.org/officeDocument/2006/relationships/image" Target="../media/image29.png"/><Relationship Id="rId23" Type="http://schemas.openxmlformats.org/officeDocument/2006/relationships/image" Target="../media/image36.jpeg"/><Relationship Id="rId10" Type="http://schemas.openxmlformats.org/officeDocument/2006/relationships/image" Target="../media/image33.png"/><Relationship Id="rId19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8.png"/><Relationship Id="rId22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3" Type="http://schemas.openxmlformats.org/officeDocument/2006/relationships/image" Target="../media/image10.png"/><Relationship Id="rId21" Type="http://schemas.microsoft.com/office/2007/relationships/hdphoto" Target="../media/hdphoto4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microsoft.com/office/2007/relationships/hdphoto" Target="../media/hdphoto2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microsoft.com/office/2007/relationships/hdphoto" Target="../media/hdphoto1.wdp"/><Relationship Id="rId23" Type="http://schemas.openxmlformats.org/officeDocument/2006/relationships/image" Target="../media/image37.png"/><Relationship Id="rId10" Type="http://schemas.openxmlformats.org/officeDocument/2006/relationships/image" Target="../media/image25.png"/><Relationship Id="rId19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33.png"/><Relationship Id="rId14" Type="http://schemas.openxmlformats.org/officeDocument/2006/relationships/image" Target="../media/image29.png"/><Relationship Id="rId22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3" Type="http://schemas.openxmlformats.org/officeDocument/2006/relationships/image" Target="../media/image10.png"/><Relationship Id="rId21" Type="http://schemas.microsoft.com/office/2007/relationships/hdphoto" Target="../media/hdphoto4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microsoft.com/office/2007/relationships/hdphoto" Target="../media/hdphoto2.wdp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microsoft.com/office/2007/relationships/hdphoto" Target="../media/hdphoto1.wdp"/><Relationship Id="rId23" Type="http://schemas.openxmlformats.org/officeDocument/2006/relationships/image" Target="../media/image37.png"/><Relationship Id="rId10" Type="http://schemas.openxmlformats.org/officeDocument/2006/relationships/image" Target="../media/image25.png"/><Relationship Id="rId19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33.png"/><Relationship Id="rId14" Type="http://schemas.openxmlformats.org/officeDocument/2006/relationships/image" Target="../media/image29.png"/><Relationship Id="rId22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microsoft.com/office/2007/relationships/hdphoto" Target="../media/hdphoto1.wdp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6" Type="http://schemas.microsoft.com/office/2007/relationships/hdphoto" Target="../media/hdphoto3.wdp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28.png"/><Relationship Id="rId19" Type="http://schemas.openxmlformats.org/officeDocument/2006/relationships/image" Target="../media/image36.jpe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microsoft.com/office/2007/relationships/hdphoto" Target="../media/hdphoto1.wdp"/><Relationship Id="rId2" Type="http://schemas.microsoft.com/office/2007/relationships/media" Target="../media/media1.mp4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microsoft.com/office/2007/relationships/hdphoto" Target="../media/hdphoto3.wdp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microsoft.com/office/2007/relationships/hdphoto" Target="../media/hdphoto4.wdp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microsoft.com/office/2007/relationships/hdphoto" Target="../media/hdphoto2.wdp"/><Relationship Id="rId30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.wdp"/><Relationship Id="rId18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12.png"/><Relationship Id="rId15" Type="http://schemas.microsoft.com/office/2007/relationships/hdphoto" Target="../media/hdphoto2.wdp"/><Relationship Id="rId10" Type="http://schemas.openxmlformats.org/officeDocument/2006/relationships/image" Target="../media/image34.png"/><Relationship Id="rId19" Type="http://schemas.microsoft.com/office/2007/relationships/hdphoto" Target="../media/hdphoto4.wdp"/><Relationship Id="rId4" Type="http://schemas.openxmlformats.org/officeDocument/2006/relationships/image" Target="../media/image11.pn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0.png"/><Relationship Id="rId21" Type="http://schemas.microsoft.com/office/2007/relationships/hdphoto" Target="../media/hdphoto4.wdp"/><Relationship Id="rId7" Type="http://schemas.openxmlformats.org/officeDocument/2006/relationships/image" Target="../media/image36.jpeg"/><Relationship Id="rId12" Type="http://schemas.openxmlformats.org/officeDocument/2006/relationships/image" Target="../media/image34.png"/><Relationship Id="rId17" Type="http://schemas.microsoft.com/office/2007/relationships/hdphoto" Target="../media/hdphoto2.wdp"/><Relationship Id="rId25" Type="http://schemas.openxmlformats.org/officeDocument/2006/relationships/image" Target="../media/image38.png"/><Relationship Id="rId3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24" Type="http://schemas.openxmlformats.org/officeDocument/2006/relationships/image" Target="../media/image19.png"/><Relationship Id="rId32" Type="http://schemas.openxmlformats.org/officeDocument/2006/relationships/image" Target="../media/image42.png"/><Relationship Id="rId5" Type="http://schemas.openxmlformats.org/officeDocument/2006/relationships/image" Target="../media/image12.png"/><Relationship Id="rId15" Type="http://schemas.microsoft.com/office/2007/relationships/hdphoto" Target="../media/hdphoto1.wdp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image" Target="../media/image27.png"/><Relationship Id="rId19" Type="http://schemas.microsoft.com/office/2007/relationships/hdphoto" Target="../media/hdphoto3.wdp"/><Relationship Id="rId31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40.png"/><Relationship Id="rId8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0.png"/><Relationship Id="rId21" Type="http://schemas.microsoft.com/office/2007/relationships/hdphoto" Target="../media/hdphoto4.wdp"/><Relationship Id="rId7" Type="http://schemas.openxmlformats.org/officeDocument/2006/relationships/image" Target="../media/image36.jpeg"/><Relationship Id="rId12" Type="http://schemas.openxmlformats.org/officeDocument/2006/relationships/image" Target="../media/image34.png"/><Relationship Id="rId17" Type="http://schemas.microsoft.com/office/2007/relationships/hdphoto" Target="../media/hdphoto2.wdp"/><Relationship Id="rId25" Type="http://schemas.openxmlformats.org/officeDocument/2006/relationships/image" Target="../media/image38.png"/><Relationship Id="rId3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24" Type="http://schemas.openxmlformats.org/officeDocument/2006/relationships/image" Target="../media/image19.png"/><Relationship Id="rId32" Type="http://schemas.openxmlformats.org/officeDocument/2006/relationships/image" Target="../media/image42.png"/><Relationship Id="rId5" Type="http://schemas.openxmlformats.org/officeDocument/2006/relationships/image" Target="../media/image12.png"/><Relationship Id="rId15" Type="http://schemas.microsoft.com/office/2007/relationships/hdphoto" Target="../media/hdphoto1.wdp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image" Target="../media/image27.png"/><Relationship Id="rId19" Type="http://schemas.microsoft.com/office/2007/relationships/hdphoto" Target="../media/hdphoto3.wdp"/><Relationship Id="rId31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40.png"/><Relationship Id="rId8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microsoft.com/office/2007/relationships/hdphoto" Target="../media/hdphoto1.wdp"/><Relationship Id="rId26" Type="http://schemas.openxmlformats.org/officeDocument/2006/relationships/image" Target="../media/image37.png"/><Relationship Id="rId3" Type="http://schemas.openxmlformats.org/officeDocument/2006/relationships/image" Target="../media/image10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33.png"/><Relationship Id="rId17" Type="http://schemas.openxmlformats.org/officeDocument/2006/relationships/image" Target="../media/image29.png"/><Relationship Id="rId25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24" Type="http://schemas.microsoft.com/office/2007/relationships/hdphoto" Target="../media/hdphoto4.wdp"/><Relationship Id="rId5" Type="http://schemas.openxmlformats.org/officeDocument/2006/relationships/image" Target="../media/image12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Relationship Id="rId22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3.png"/><Relationship Id="rId18" Type="http://schemas.openxmlformats.org/officeDocument/2006/relationships/image" Target="../media/image29.png"/><Relationship Id="rId26" Type="http://schemas.openxmlformats.org/officeDocument/2006/relationships/image" Target="../media/image36.jpeg"/><Relationship Id="rId3" Type="http://schemas.openxmlformats.org/officeDocument/2006/relationships/image" Target="../media/image10.png"/><Relationship Id="rId21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5" Type="http://schemas.microsoft.com/office/2007/relationships/hdphoto" Target="../media/hdphoto4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24" Type="http://schemas.openxmlformats.org/officeDocument/2006/relationships/image" Target="../media/image32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microsoft.com/office/2007/relationships/hdphoto" Target="../media/hdphoto3.wdp"/><Relationship Id="rId10" Type="http://schemas.openxmlformats.org/officeDocument/2006/relationships/image" Target="../media/image22.png"/><Relationship Id="rId19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Relationship Id="rId22" Type="http://schemas.openxmlformats.org/officeDocument/2006/relationships/image" Target="../media/image31.png"/><Relationship Id="rId27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582DDEE9-575A-42F3-B54D-2789FCD9A2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5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0989909-6CCB-4D63-835B-0A0987FED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2" t="5501" r="10478" b="6638"/>
          <a:stretch/>
        </p:blipFill>
        <p:spPr>
          <a:xfrm>
            <a:off x="12602028" y="1302657"/>
            <a:ext cx="8286750" cy="47148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F3A785-9000-45D8-AC04-9832A59F6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36565"/>
            <a:ext cx="12192000" cy="1119466"/>
          </a:xfrm>
          <a:prstGeom prst="rect">
            <a:avLst/>
          </a:prstGeom>
        </p:spPr>
      </p:pic>
      <p:pic>
        <p:nvPicPr>
          <p:cNvPr id="65" name="Picture 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D9B74D-22B0-4D41-93A8-DD102B8AF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8057" y="1119466"/>
            <a:ext cx="2032000" cy="571669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AD94627-30DA-4B97-98C4-A2D048362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01000"/>
            <a:ext cx="12192000" cy="3048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43ED125-9E9F-4A6A-B8F4-22ACFE2A6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45065"/>
            <a:ext cx="12192000" cy="1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!!5" descr="A picture containing text&#10;&#10;Description automatically generated">
            <a:extLst>
              <a:ext uri="{FF2B5EF4-FFF2-40B4-BE49-F238E27FC236}">
                <a16:creationId xmlns:a16="http://schemas.microsoft.com/office/drawing/2014/main" id="{71CC02CF-1739-4C8B-B5FF-4307D54A7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94" y="159533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!!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01A2D1-62BA-4848-BA27-F2A983081D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24" y="173257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!!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05F964-746C-45AD-952B-F062661BF4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54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!!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5D0D56-37C5-420E-8BBE-E98E69AF1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932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login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‘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nuff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 said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4475A64-4CAC-4EC4-89F9-A7DA116ADA0B}"/>
              </a:ext>
            </a:extLst>
          </p:cNvPr>
          <p:cNvSpPr/>
          <p:nvPr/>
        </p:nvSpPr>
        <p:spPr>
          <a:xfrm>
            <a:off x="2660231" y="146374"/>
            <a:ext cx="889004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2A5FFD-A213-4F81-9FAB-0290B656DF33}"/>
              </a:ext>
            </a:extLst>
          </p:cNvPr>
          <p:cNvSpPr txBox="1"/>
          <p:nvPr/>
        </p:nvSpPr>
        <p:spPr>
          <a:xfrm>
            <a:off x="2729335" y="17454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login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18A30C-1BF1-4472-A6E8-A8FF345D50C3}"/>
              </a:ext>
            </a:extLst>
          </p:cNvPr>
          <p:cNvSpPr txBox="1"/>
          <p:nvPr/>
        </p:nvSpPr>
        <p:spPr>
          <a:xfrm>
            <a:off x="3780004" y="1880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home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35B566-C2EB-4C3D-9428-260672FBB3CB}"/>
              </a:ext>
            </a:extLst>
          </p:cNvPr>
          <p:cNvSpPr txBox="1"/>
          <p:nvPr/>
        </p:nvSpPr>
        <p:spPr>
          <a:xfrm>
            <a:off x="1064327" y="17454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78627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61" name="!!6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FFFAA7-BD8C-4A3C-87D6-7EE23E719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13" y="159533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!!5" descr="A picture containing text&#10;&#10;Description automatically generated">
            <a:extLst>
              <a:ext uri="{FF2B5EF4-FFF2-40B4-BE49-F238E27FC236}">
                <a16:creationId xmlns:a16="http://schemas.microsoft.com/office/drawing/2014/main" id="{71CC02CF-1739-4C8B-B5FF-4307D54A7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43" y="173257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!!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01A2D1-62BA-4848-BA27-F2A983081D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73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!!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05F964-746C-45AD-952B-F062661BF4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9984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home page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Discover the latest promotions from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various stores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DFB67F7-AE74-49F5-A79B-C945A48DA825}"/>
              </a:ext>
            </a:extLst>
          </p:cNvPr>
          <p:cNvSpPr/>
          <p:nvPr/>
        </p:nvSpPr>
        <p:spPr>
          <a:xfrm>
            <a:off x="2561966" y="146374"/>
            <a:ext cx="1056057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3901E9-DDBE-4FF9-8E92-98946D4AAD5E}"/>
              </a:ext>
            </a:extLst>
          </p:cNvPr>
          <p:cNvSpPr txBox="1"/>
          <p:nvPr/>
        </p:nvSpPr>
        <p:spPr>
          <a:xfrm>
            <a:off x="2692466" y="174549"/>
            <a:ext cx="81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home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40F801-AF9F-41C1-BE21-87F933AFE358}"/>
              </a:ext>
            </a:extLst>
          </p:cNvPr>
          <p:cNvSpPr txBox="1"/>
          <p:nvPr/>
        </p:nvSpPr>
        <p:spPr>
          <a:xfrm>
            <a:off x="3780004" y="18805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vouchers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7791DB-4C89-466D-90A8-86EF2843DAD9}"/>
              </a:ext>
            </a:extLst>
          </p:cNvPr>
          <p:cNvSpPr txBox="1"/>
          <p:nvPr/>
        </p:nvSpPr>
        <p:spPr>
          <a:xfrm>
            <a:off x="1476412" y="17454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67068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60" name="!!71" descr="Graphical user interface&#10;&#10;Description automatically generated">
            <a:extLst>
              <a:ext uri="{FF2B5EF4-FFF2-40B4-BE49-F238E27FC236}">
                <a16:creationId xmlns:a16="http://schemas.microsoft.com/office/drawing/2014/main" id="{3285B21C-B139-45F8-99EC-9A82E760D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45" y="160186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1" name="!!6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FFFAA7-BD8C-4A3C-87D6-7EE23E7194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675" y="173911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!!5" descr="A picture containing text&#10;&#10;Description automatically generated">
            <a:extLst>
              <a:ext uri="{FF2B5EF4-FFF2-40B4-BE49-F238E27FC236}">
                <a16:creationId xmlns:a16="http://schemas.microsoft.com/office/drawing/2014/main" id="{71CC02CF-1739-4C8B-B5FF-4307D54A7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05" y="187635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!!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01A2D1-62BA-4848-BA27-F2A983081D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6420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purchasing vouchers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Check out the vouchers from your favourite stores!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D3125B4-961F-4D57-8466-47D0CA8B7926}"/>
              </a:ext>
            </a:extLst>
          </p:cNvPr>
          <p:cNvSpPr/>
          <p:nvPr/>
        </p:nvSpPr>
        <p:spPr>
          <a:xfrm>
            <a:off x="2456788" y="146374"/>
            <a:ext cx="1287607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97399E-AD0C-44B1-86B4-CF767CF8F32A}"/>
              </a:ext>
            </a:extLst>
          </p:cNvPr>
          <p:cNvSpPr txBox="1"/>
          <p:nvPr/>
        </p:nvSpPr>
        <p:spPr>
          <a:xfrm>
            <a:off x="2498504" y="17454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vouchers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FCF31C-9682-4A1D-A1A3-0CC459610754}"/>
              </a:ext>
            </a:extLst>
          </p:cNvPr>
          <p:cNvSpPr txBox="1"/>
          <p:nvPr/>
        </p:nvSpPr>
        <p:spPr>
          <a:xfrm>
            <a:off x="3939503" y="18805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wallet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5EC91E-546B-474C-B857-7258C3700B09}"/>
              </a:ext>
            </a:extLst>
          </p:cNvPr>
          <p:cNvSpPr txBox="1"/>
          <p:nvPr/>
        </p:nvSpPr>
        <p:spPr>
          <a:xfrm>
            <a:off x="1439543" y="174549"/>
            <a:ext cx="81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912072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59" name="!!81" descr="Qr code&#10;&#10;Description automatically generated">
            <a:extLst>
              <a:ext uri="{FF2B5EF4-FFF2-40B4-BE49-F238E27FC236}">
                <a16:creationId xmlns:a16="http://schemas.microsoft.com/office/drawing/2014/main" id="{ACDF2D07-DC3B-40B6-A252-62F6D313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32" y="160186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0" name="!!71" descr="Graphical user interface&#10;&#10;Description automatically generated">
            <a:extLst>
              <a:ext uri="{FF2B5EF4-FFF2-40B4-BE49-F238E27FC236}">
                <a16:creationId xmlns:a16="http://schemas.microsoft.com/office/drawing/2014/main" id="{3285B21C-B139-45F8-99EC-9A82E760D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62" y="173911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1" name="!!6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FFFAA7-BD8C-4A3C-87D6-7EE23E7194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92" y="187635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!!5" descr="A picture containing text&#10;&#10;Description automatically generated">
            <a:extLst>
              <a:ext uri="{FF2B5EF4-FFF2-40B4-BE49-F238E27FC236}">
                <a16:creationId xmlns:a16="http://schemas.microsoft.com/office/drawing/2014/main" id="{71CC02CF-1739-4C8B-B5FF-4307D54A7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9984" y="187635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voucher wallet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Check out your neat collection of vouchers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AB74029-7187-43D3-B995-D8FD627390DB}"/>
              </a:ext>
            </a:extLst>
          </p:cNvPr>
          <p:cNvSpPr/>
          <p:nvPr/>
        </p:nvSpPr>
        <p:spPr>
          <a:xfrm>
            <a:off x="2628735" y="146374"/>
            <a:ext cx="932920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91E512-AE3C-408C-852A-7941C688887D}"/>
              </a:ext>
            </a:extLst>
          </p:cNvPr>
          <p:cNvSpPr txBox="1"/>
          <p:nvPr/>
        </p:nvSpPr>
        <p:spPr>
          <a:xfrm>
            <a:off x="2658003" y="17454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wallet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BBC3FD-9D6B-4EBE-8D4C-3CE4C40EC08C}"/>
              </a:ext>
            </a:extLst>
          </p:cNvPr>
          <p:cNvSpPr txBox="1"/>
          <p:nvPr/>
        </p:nvSpPr>
        <p:spPr>
          <a:xfrm>
            <a:off x="3797950" y="18805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qr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Raleway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E81360-B595-4D40-A4CA-887DA39C11F6}"/>
              </a:ext>
            </a:extLst>
          </p:cNvPr>
          <p:cNvSpPr txBox="1"/>
          <p:nvPr/>
        </p:nvSpPr>
        <p:spPr>
          <a:xfrm>
            <a:off x="1245581" y="17454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vouchers</a:t>
            </a:r>
          </a:p>
        </p:txBody>
      </p:sp>
    </p:spTree>
    <p:extLst>
      <p:ext uri="{BB962C8B-B14F-4D97-AF65-F5344CB8AC3E}">
        <p14:creationId xmlns:p14="http://schemas.microsoft.com/office/powerpoint/2010/main" val="277335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59" name="!!81" descr="Qr code&#10;&#10;Description automatically generated">
            <a:extLst>
              <a:ext uri="{FF2B5EF4-FFF2-40B4-BE49-F238E27FC236}">
                <a16:creationId xmlns:a16="http://schemas.microsoft.com/office/drawing/2014/main" id="{ACDF2D07-DC3B-40B6-A252-62F6D313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62" y="175037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0" name="!!71" descr="Graphical user interface&#10;&#10;Description automatically generated">
            <a:extLst>
              <a:ext uri="{FF2B5EF4-FFF2-40B4-BE49-F238E27FC236}">
                <a16:creationId xmlns:a16="http://schemas.microsoft.com/office/drawing/2014/main" id="{3285B21C-B139-45F8-99EC-9A82E760D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92" y="1887612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1" name="!!6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FFFAA7-BD8C-4A3C-87D6-7EE23E7194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044" y="187635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voucher wallet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Check out your neat collection of vouchers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60037E1-662E-4CEF-A7A1-539183083582}"/>
              </a:ext>
            </a:extLst>
          </p:cNvPr>
          <p:cNvSpPr/>
          <p:nvPr/>
        </p:nvSpPr>
        <p:spPr>
          <a:xfrm>
            <a:off x="2628735" y="146374"/>
            <a:ext cx="932920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9FC838-FD5F-472D-A319-B4F4DCC89985}"/>
              </a:ext>
            </a:extLst>
          </p:cNvPr>
          <p:cNvSpPr txBox="1"/>
          <p:nvPr/>
        </p:nvSpPr>
        <p:spPr>
          <a:xfrm>
            <a:off x="2658003" y="17454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wallet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130765-60A0-4646-8056-55E4C5CC441F}"/>
              </a:ext>
            </a:extLst>
          </p:cNvPr>
          <p:cNvSpPr txBox="1"/>
          <p:nvPr/>
        </p:nvSpPr>
        <p:spPr>
          <a:xfrm>
            <a:off x="3797950" y="18805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qr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Raleway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955E58-DCBF-4147-B3A3-80FF9F15FC11}"/>
              </a:ext>
            </a:extLst>
          </p:cNvPr>
          <p:cNvSpPr txBox="1"/>
          <p:nvPr/>
        </p:nvSpPr>
        <p:spPr>
          <a:xfrm>
            <a:off x="1245581" y="17454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vouchers</a:t>
            </a:r>
          </a:p>
        </p:txBody>
      </p:sp>
    </p:spTree>
    <p:extLst>
      <p:ext uri="{BB962C8B-B14F-4D97-AF65-F5344CB8AC3E}">
        <p14:creationId xmlns:p14="http://schemas.microsoft.com/office/powerpoint/2010/main" val="378197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59" name="!!81" descr="Qr code&#10;&#10;Description automatically generated">
            <a:extLst>
              <a:ext uri="{FF2B5EF4-FFF2-40B4-BE49-F238E27FC236}">
                <a16:creationId xmlns:a16="http://schemas.microsoft.com/office/drawing/2014/main" id="{ACDF2D07-DC3B-40B6-A252-62F6D313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92" y="187635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0" name="!!71" descr="Graphical user interface&#10;&#10;Description automatically generated">
            <a:extLst>
              <a:ext uri="{FF2B5EF4-FFF2-40B4-BE49-F238E27FC236}">
                <a16:creationId xmlns:a16="http://schemas.microsoft.com/office/drawing/2014/main" id="{3285B21C-B139-45F8-99EC-9A82E760D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044" y="1887612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voucher </a:t>
            </a:r>
            <a:r>
              <a:rPr lang="en-GB" sz="4400" dirty="0" err="1">
                <a:solidFill>
                  <a:schemeClr val="bg1"/>
                </a:solidFill>
                <a:latin typeface="Raleway" pitchFamily="2" charset="0"/>
              </a:rPr>
              <a:t>qr</a:t>
            </a:r>
            <a:endParaRPr lang="en-GB" sz="4400" dirty="0">
              <a:solidFill>
                <a:schemeClr val="bg1"/>
              </a:solidFill>
              <a:latin typeface="Raleway" pitchFamily="2" charset="0"/>
            </a:endParaRP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Check out your neat collection of vouchers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0BA61B6-4ECD-4344-AB4B-F759B9309DA1}"/>
              </a:ext>
            </a:extLst>
          </p:cNvPr>
          <p:cNvSpPr/>
          <p:nvPr/>
        </p:nvSpPr>
        <p:spPr>
          <a:xfrm>
            <a:off x="2547184" y="147365"/>
            <a:ext cx="682011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F59FCF-9EDF-4A30-9C01-4074E628A436}"/>
              </a:ext>
            </a:extLst>
          </p:cNvPr>
          <p:cNvSpPr txBox="1"/>
          <p:nvPr/>
        </p:nvSpPr>
        <p:spPr>
          <a:xfrm>
            <a:off x="2678036" y="17454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Raleway" pitchFamily="2" charset="0"/>
              </a:rPr>
              <a:t>qr</a:t>
            </a:r>
            <a:endParaRPr lang="en-GB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BEC12B-FC4E-4CCD-B089-D1AD71ECC39C}"/>
              </a:ext>
            </a:extLst>
          </p:cNvPr>
          <p:cNvSpPr txBox="1"/>
          <p:nvPr/>
        </p:nvSpPr>
        <p:spPr>
          <a:xfrm>
            <a:off x="1405080" y="17454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417934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voucher </a:t>
            </a:r>
            <a:r>
              <a:rPr lang="en-GB" sz="4400" dirty="0" err="1">
                <a:solidFill>
                  <a:schemeClr val="bg1"/>
                </a:solidFill>
                <a:latin typeface="Raleway" pitchFamily="2" charset="0"/>
              </a:rPr>
              <a:t>qr</a:t>
            </a:r>
            <a:endParaRPr lang="en-GB" sz="4400" dirty="0">
              <a:solidFill>
                <a:schemeClr val="bg1"/>
              </a:solidFill>
              <a:latin typeface="Raleway" pitchFamily="2" charset="0"/>
            </a:endParaRP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Check out your neat collection of vouchers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!!user">
            <a:extLst>
              <a:ext uri="{FF2B5EF4-FFF2-40B4-BE49-F238E27FC236}">
                <a16:creationId xmlns:a16="http://schemas.microsoft.com/office/drawing/2014/main" id="{3ADBBFDE-12F8-4D32-AD64-649626EB4C09}"/>
              </a:ext>
            </a:extLst>
          </p:cNvPr>
          <p:cNvGrpSpPr/>
          <p:nvPr/>
        </p:nvGrpSpPr>
        <p:grpSpPr>
          <a:xfrm>
            <a:off x="10100947" y="279143"/>
            <a:ext cx="439111" cy="979200"/>
            <a:chOff x="10711310" y="287244"/>
            <a:chExt cx="439111" cy="979200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07" t="15534" r="12663" b="19808"/>
            <a:stretch/>
          </p:blipFill>
          <p:spPr bwMode="auto">
            <a:xfrm>
              <a:off x="10711310" y="287244"/>
              <a:ext cx="439111" cy="9792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10773168" y="1193132"/>
              <a:ext cx="304471" cy="20064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10731279" y="1006206"/>
              <a:ext cx="3882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0690940" y="144114"/>
            <a:ext cx="624017" cy="1302699"/>
            <a:chOff x="6187106" y="616302"/>
            <a:chExt cx="1893252" cy="4072624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59" t="-431" r="20512" b="431"/>
            <a:stretch/>
          </p:blipFill>
          <p:spPr>
            <a:xfrm>
              <a:off x="6215510" y="616302"/>
              <a:ext cx="1761210" cy="4072624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187106" y="3813134"/>
              <a:ext cx="1893252" cy="86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0BA61B6-4ECD-4344-AB4B-F759B9309DA1}"/>
              </a:ext>
            </a:extLst>
          </p:cNvPr>
          <p:cNvSpPr/>
          <p:nvPr/>
        </p:nvSpPr>
        <p:spPr>
          <a:xfrm>
            <a:off x="2547184" y="147365"/>
            <a:ext cx="682011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F59FCF-9EDF-4A30-9C01-4074E628A436}"/>
              </a:ext>
            </a:extLst>
          </p:cNvPr>
          <p:cNvSpPr txBox="1"/>
          <p:nvPr/>
        </p:nvSpPr>
        <p:spPr>
          <a:xfrm>
            <a:off x="2678036" y="17454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Raleway" pitchFamily="2" charset="0"/>
              </a:rPr>
              <a:t>qr</a:t>
            </a:r>
            <a:endParaRPr lang="en-GB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BEC12B-FC4E-4CCD-B089-D1AD71ECC39C}"/>
              </a:ext>
            </a:extLst>
          </p:cNvPr>
          <p:cNvSpPr txBox="1"/>
          <p:nvPr/>
        </p:nvSpPr>
        <p:spPr>
          <a:xfrm>
            <a:off x="1405080" y="17454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87302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582DDEE9-575A-42F3-B54D-2789FCD9A2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5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0989909-6CCB-4D63-835B-0A0987FED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2" t="5501" r="10478" b="6638"/>
          <a:stretch/>
        </p:blipFill>
        <p:spPr>
          <a:xfrm>
            <a:off x="2819400" y="1143000"/>
            <a:ext cx="8286750" cy="47148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F3A785-9000-45D8-AC04-9832A59F6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19466"/>
          </a:xfrm>
          <a:prstGeom prst="rect">
            <a:avLst/>
          </a:prstGeom>
        </p:spPr>
      </p:pic>
      <p:pic>
        <p:nvPicPr>
          <p:cNvPr id="65" name="Picture 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D9B74D-22B0-4D41-93A8-DD102B8AF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9466"/>
            <a:ext cx="2032000" cy="571669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43ED125-9E9F-4A6A-B8F4-22ACFE2A6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2608"/>
            <a:ext cx="12192000" cy="158750"/>
          </a:xfrm>
          <a:prstGeom prst="rect">
            <a:avLst/>
          </a:prstGeom>
        </p:spPr>
      </p:pic>
      <p:pic>
        <p:nvPicPr>
          <p:cNvPr id="23" name="Picture 2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E066F76-782B-41B5-B356-F05150445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0" y="1008724"/>
            <a:ext cx="2936445" cy="582743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2563365"/>
                  </p:ext>
                </p:extLst>
              </p:nvPr>
            </p:nvGraphicFramePr>
            <p:xfrm>
              <a:off x="13058779" y="1862800"/>
              <a:ext cx="2266943" cy="455612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66943" cy="4556124"/>
                    </a:xfrm>
                    <a:prstGeom prst="rect">
                      <a:avLst/>
                    </a:prstGeom>
                  </am3d:spPr>
                  <am3d:camera>
                    <am3d:pos x="0" y="0" z="526641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8" d="1000000"/>
                    <am3d:preTrans dx="0" dy="-6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47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58779" y="1862800"/>
                <a:ext cx="2266943" cy="4556124"/>
              </a:xfrm>
              <a:prstGeom prst="rect">
                <a:avLst/>
              </a:prstGeom>
            </p:spPr>
          </p:pic>
        </mc:Fallback>
      </mc:AlternateContent>
      <p:pic>
        <p:nvPicPr>
          <p:cNvPr id="67" name="Picture 66">
            <a:extLst>
              <a:ext uri="{FF2B5EF4-FFF2-40B4-BE49-F238E27FC236}">
                <a16:creationId xmlns:a16="http://schemas.microsoft.com/office/drawing/2014/main" id="{4AD94627-30DA-4B97-98C4-A2D048362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8C230D8-5294-4E70-BAAE-C1CC980586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DC5CE1E-250F-405A-8076-DE997AD619C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3" name="Picture 3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44444E7-5368-41E7-BB36-923926FB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309" y="2635720"/>
              <a:ext cx="3759804" cy="13336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26" name="Picture 25" descr="Icon&#10;&#10;Description automatically generated with medium confidence">
            <a:extLst>
              <a:ext uri="{FF2B5EF4-FFF2-40B4-BE49-F238E27FC236}">
                <a16:creationId xmlns:a16="http://schemas.microsoft.com/office/drawing/2014/main" id="{A4559CF5-8121-4231-B146-3768BCD8E6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0" y="4280645"/>
            <a:ext cx="205200" cy="2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5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600">
        <p159:morph option="byObject"/>
      </p:transition>
    </mc:Choice>
    <mc:Fallback xmlns="">
      <p:transition spd="slow"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8386 0.139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6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25 L -0.27448 0.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4" y="62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-0.27982 0.1300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7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594 0.14051 L -0.28594 0.14051 L -0.31198 0.14236 C -0.31654 0.14259 -0.32123 0.14167 -0.32552 0.14421 C -0.32657 0.14468 -0.32539 0.14838 -0.32448 0.14977 C -0.32344 0.15139 -0.32175 0.15093 -0.32032 0.15162 C -0.31289 0.15463 -0.31758 0.15185 -0.31198 0.15532 C -0.28868 0.15347 -0.29454 0.16296 -0.28802 0.15162 L -0.28802 0.15162 " pathEditMode="relative" ptsTypes="AAAAAAAAA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386 0.13958 L -0.72396 -0.0266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5" y="-8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774 0.13194 L -0.71602 -0.0539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14" y="-93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48 0.1 L -0.71028 -0.0837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396 -0.02662 L -0.53412 -0.093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582DDEE9-575A-42F3-B54D-2789FCD9A2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5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0989909-6CCB-4D63-835B-0A0987FED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2" t="5501" r="10478" b="6638"/>
          <a:stretch/>
        </p:blipFill>
        <p:spPr>
          <a:xfrm>
            <a:off x="-1" y="-50254"/>
            <a:ext cx="12192001" cy="6936830"/>
          </a:xfrm>
          <a:prstGeom prst="rect">
            <a:avLst/>
          </a:prstGeom>
        </p:spPr>
      </p:pic>
      <p:pic>
        <p:nvPicPr>
          <p:cNvPr id="5" name="!!city3">
            <a:extLst>
              <a:ext uri="{FF2B5EF4-FFF2-40B4-BE49-F238E27FC236}">
                <a16:creationId xmlns:a16="http://schemas.microsoft.com/office/drawing/2014/main" id="{99AF7D54-0B60-4CF5-ABB1-81DFC02A5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224" y="24317740"/>
            <a:ext cx="12293008" cy="5592719"/>
          </a:xfrm>
          <a:prstGeom prst="rect">
            <a:avLst/>
          </a:prstGeom>
        </p:spPr>
      </p:pic>
      <p:pic>
        <p:nvPicPr>
          <p:cNvPr id="3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ECBC4CF5-7BED-4219-BD69-FB4780C13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39" y="16751461"/>
            <a:ext cx="12145423" cy="7287254"/>
          </a:xfrm>
          <a:prstGeom prst="rect">
            <a:avLst/>
          </a:prstGeom>
        </p:spPr>
      </p:pic>
      <p:pic>
        <p:nvPicPr>
          <p:cNvPr id="25" name="!!city1" descr="Chart&#10;&#10;Description automatically generated">
            <a:extLst>
              <a:ext uri="{FF2B5EF4-FFF2-40B4-BE49-F238E27FC236}">
                <a16:creationId xmlns:a16="http://schemas.microsoft.com/office/drawing/2014/main" id="{BB38080C-96B4-402B-AE25-DC1085D767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/>
          <a:stretch/>
        </p:blipFill>
        <p:spPr>
          <a:xfrm>
            <a:off x="-110182" y="3977812"/>
            <a:ext cx="12154597" cy="14540630"/>
          </a:xfrm>
          <a:prstGeom prst="rect">
            <a:avLst/>
          </a:prstGeom>
        </p:spPr>
      </p:pic>
      <p:sp>
        <p:nvSpPr>
          <p:cNvPr id="14" name="!!rect">
            <a:extLst>
              <a:ext uri="{FF2B5EF4-FFF2-40B4-BE49-F238E27FC236}">
                <a16:creationId xmlns:a16="http://schemas.microsoft.com/office/drawing/2014/main" id="{8026B628-1A11-443F-A93D-A8953C8B3FD6}"/>
              </a:ext>
            </a:extLst>
          </p:cNvPr>
          <p:cNvSpPr/>
          <p:nvPr/>
        </p:nvSpPr>
        <p:spPr>
          <a:xfrm>
            <a:off x="6665336" y="7162787"/>
            <a:ext cx="5332448" cy="1701210"/>
          </a:xfrm>
          <a:prstGeom prst="roundRect">
            <a:avLst/>
          </a:prstGeom>
          <a:solidFill>
            <a:srgbClr val="41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FF3A785-9000-45D8-AC04-9832A59F6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634198"/>
            <a:ext cx="12192000" cy="1119466"/>
          </a:xfrm>
          <a:prstGeom prst="rect">
            <a:avLst/>
          </a:prstGeom>
        </p:spPr>
      </p:pic>
      <p:pic>
        <p:nvPicPr>
          <p:cNvPr id="65" name="Picture 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D9B74D-22B0-4D41-93A8-DD102B8AF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79639" y="1119466"/>
            <a:ext cx="2032000" cy="571669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43ED125-9E9F-4A6A-B8F4-22ACFE2A6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213982"/>
            <a:ext cx="12192000" cy="1587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425797"/>
                  </p:ext>
                </p:extLst>
              </p:nvPr>
            </p:nvGraphicFramePr>
            <p:xfrm>
              <a:off x="2298903" y="828971"/>
              <a:ext cx="3619079" cy="520004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619079" cy="5200046"/>
                    </a:xfrm>
                    <a:prstGeom prst="rect">
                      <a:avLst/>
                    </a:prstGeom>
                  </am3d:spPr>
                  <am3d:camera>
                    <am3d:pos x="0" y="0" z="526641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8" d="1000000"/>
                    <am3d:preTrans dx="0" dy="-6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4130779" ay="370529" az="88409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47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8903" y="828971"/>
                <a:ext cx="3619079" cy="5200046"/>
              </a:xfrm>
              <a:prstGeom prst="rect">
                <a:avLst/>
              </a:prstGeom>
            </p:spPr>
          </p:pic>
        </mc:Fallback>
      </mc:AlternateContent>
      <p:pic>
        <p:nvPicPr>
          <p:cNvPr id="67" name="Picture 66">
            <a:extLst>
              <a:ext uri="{FF2B5EF4-FFF2-40B4-BE49-F238E27FC236}">
                <a16:creationId xmlns:a16="http://schemas.microsoft.com/office/drawing/2014/main" id="{4AD94627-30DA-4B97-98C4-A2D0483628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8214106"/>
            <a:ext cx="12192000" cy="30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388916" y="8476617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6388916" y="11051206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11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38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02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084AAD-F0D2-4ECF-8C2D-C5B88681E7BE}"/>
              </a:ext>
            </a:extLst>
          </p:cNvPr>
          <p:cNvSpPr/>
          <p:nvPr/>
        </p:nvSpPr>
        <p:spPr>
          <a:xfrm>
            <a:off x="88831" y="114300"/>
            <a:ext cx="6021421" cy="6721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182232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811050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/>
          <a:stretch/>
        </p:blipFill>
        <p:spPr>
          <a:xfrm>
            <a:off x="-33449" y="-870120"/>
            <a:ext cx="12287401" cy="146995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8A73492-8D67-4C70-B0AE-8C4FE2E6F8FA}"/>
              </a:ext>
            </a:extLst>
          </p:cNvPr>
          <p:cNvSpPr/>
          <p:nvPr/>
        </p:nvSpPr>
        <p:spPr>
          <a:xfrm>
            <a:off x="3033713" y="1447800"/>
            <a:ext cx="2135187" cy="396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387575"/>
                  </p:ext>
                </p:extLst>
              </p:nvPr>
            </p:nvGraphicFramePr>
            <p:xfrm>
              <a:off x="2974974" y="1150937"/>
              <a:ext cx="2266936" cy="455611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266936" cy="4556113"/>
                    </a:xfrm>
                    <a:prstGeom prst="rect">
                      <a:avLst/>
                    </a:prstGeom>
                  </am3d:spPr>
                  <am3d:camera>
                    <am3d:pos x="0" y="0" z="526641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8" d="1000000"/>
                    <am3d:preTrans dx="0" dy="-6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47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4974" y="1150937"/>
                <a:ext cx="2266936" cy="4556113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ShopSave - Google Chrome 2021-08-03 02-12-45">
            <a:hlinkClick r:id="" action="ppaction://media"/>
            <a:extLst>
              <a:ext uri="{FF2B5EF4-FFF2-40B4-BE49-F238E27FC236}">
                <a16:creationId xmlns:a16="http://schemas.microsoft.com/office/drawing/2014/main" id="{8AE12BA6-2075-45AB-8667-BC07FB621E7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18"/>
                </p14:media>
              </p:ext>
            </p:extLst>
          </p:nvPr>
        </p:nvPicPr>
        <p:blipFill rotWithShape="1">
          <a:blip r:embed="rId10"/>
          <a:srcRect l="25328" t="14985" r="55945" b="13922"/>
          <a:stretch/>
        </p:blipFill>
        <p:spPr>
          <a:xfrm>
            <a:off x="3078480" y="1272540"/>
            <a:ext cx="2026920" cy="4328160"/>
          </a:xfrm>
          <a:prstGeom prst="rect">
            <a:avLst/>
          </a:prstGeom>
        </p:spPr>
      </p:pic>
      <p:pic>
        <p:nvPicPr>
          <p:cNvPr id="21" name="Picture 20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91A160F1-5837-4A11-8A27-DDBBD6B1FB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39" y="1169158"/>
            <a:ext cx="2225805" cy="455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4629561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4" name="!!rect">
            <a:extLst>
              <a:ext uri="{FF2B5EF4-FFF2-40B4-BE49-F238E27FC236}">
                <a16:creationId xmlns:a16="http://schemas.microsoft.com/office/drawing/2014/main" id="{98324D2B-43E7-4144-98B5-96422D35D677}"/>
              </a:ext>
            </a:extLst>
          </p:cNvPr>
          <p:cNvSpPr/>
          <p:nvPr/>
        </p:nvSpPr>
        <p:spPr>
          <a:xfrm>
            <a:off x="5756453" y="5314948"/>
            <a:ext cx="5332448" cy="1701210"/>
          </a:xfrm>
          <a:prstGeom prst="roundRect">
            <a:avLst/>
          </a:prstGeom>
          <a:solidFill>
            <a:srgbClr val="41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70" y="5482248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8" name="!!8" descr="Qr code&#10;&#10;Description automatically generated">
            <a:extLst>
              <a:ext uri="{FF2B5EF4-FFF2-40B4-BE49-F238E27FC236}">
                <a16:creationId xmlns:a16="http://schemas.microsoft.com/office/drawing/2014/main" id="{F3298F81-CC43-48FC-96AC-D00A038884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301" y="24486965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F13DB89-E4B3-407F-8E60-B9134B2BF3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05" y="17480084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F34219-E75B-4784-98AE-9898C52B24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10" y="1246685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!!5" descr="A picture containing text&#10;&#10;Description automatically generated">
            <a:extLst>
              <a:ext uri="{FF2B5EF4-FFF2-40B4-BE49-F238E27FC236}">
                <a16:creationId xmlns:a16="http://schemas.microsoft.com/office/drawing/2014/main" id="{A009775F-4492-486D-93E9-215FF9FEA6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5" y="24486965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2894EB-7C3E-452E-8399-A95730E5D5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20" y="17480084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!!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46A5C8-0829-4950-A0DA-C21F9A86C4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14" y="1246685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!!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D881F2-177F-4710-9288-75D94E49C0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15" y="1246685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!!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DB6DE11-6A43-446A-93B8-BB082A46C6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15" y="1246685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8" name="!!timeline">
            <a:extLst>
              <a:ext uri="{FF2B5EF4-FFF2-40B4-BE49-F238E27FC236}">
                <a16:creationId xmlns:a16="http://schemas.microsoft.com/office/drawing/2014/main" id="{E14BE515-25A8-454A-B300-7126DD025955}"/>
              </a:ext>
            </a:extLst>
          </p:cNvPr>
          <p:cNvSpPr/>
          <p:nvPr/>
        </p:nvSpPr>
        <p:spPr>
          <a:xfrm flipV="1">
            <a:off x="-1906080" y="7335507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39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400D54A2-E94E-46B6-BBBB-F253407D43EB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7456179"/>
            <a:ext cx="360000" cy="360000"/>
          </a:xfrm>
          <a:prstGeom prst="rect">
            <a:avLst/>
          </a:prstGeom>
        </p:spPr>
      </p:pic>
      <p:pic>
        <p:nvPicPr>
          <p:cNvPr id="40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51382976-C125-4F5F-A6F6-1E852FAD58AB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7456179"/>
            <a:ext cx="360000" cy="360000"/>
          </a:xfrm>
          <a:prstGeom prst="rect">
            <a:avLst/>
          </a:prstGeom>
        </p:spPr>
      </p:pic>
      <p:pic>
        <p:nvPicPr>
          <p:cNvPr id="41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C629E81-0E21-400E-8EB6-BF920D35A574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7456179"/>
            <a:ext cx="360000" cy="360000"/>
          </a:xfrm>
          <a:prstGeom prst="rect">
            <a:avLst/>
          </a:prstGeom>
        </p:spPr>
      </p:pic>
      <p:pic>
        <p:nvPicPr>
          <p:cNvPr id="42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CBCB480F-9157-4318-B422-E380C2F24817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7456179"/>
            <a:ext cx="360000" cy="3600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45C345B-DC81-4F2B-A667-3C926606A6A2}"/>
              </a:ext>
            </a:extLst>
          </p:cNvPr>
          <p:cNvGrpSpPr/>
          <p:nvPr/>
        </p:nvGrpSpPr>
        <p:grpSpPr>
          <a:xfrm>
            <a:off x="3009234" y="6910044"/>
            <a:ext cx="720000" cy="720000"/>
            <a:chOff x="3009234" y="6899660"/>
            <a:chExt cx="720000" cy="720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B88ED0-4C89-4AEB-A75C-D28C22D2A6E9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5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83B4259-9EAD-4C4D-BC7E-C792094FA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200920-C3F6-4005-ACD7-FF21A3C6755C}"/>
              </a:ext>
            </a:extLst>
          </p:cNvPr>
          <p:cNvGrpSpPr/>
          <p:nvPr/>
        </p:nvGrpSpPr>
        <p:grpSpPr>
          <a:xfrm>
            <a:off x="4876572" y="7973749"/>
            <a:ext cx="720000" cy="720000"/>
            <a:chOff x="4876572" y="6899660"/>
            <a:chExt cx="720000" cy="720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0ACD3D9-02AB-456A-BA3D-80E3401FB2C2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E4A8399-1D9D-4FCF-9C88-D091D73C8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2563E4B-3A30-4250-B5E8-58BF146D131D}"/>
              </a:ext>
            </a:extLst>
          </p:cNvPr>
          <p:cNvGrpSpPr/>
          <p:nvPr/>
        </p:nvGrpSpPr>
        <p:grpSpPr>
          <a:xfrm>
            <a:off x="6724719" y="7973749"/>
            <a:ext cx="720000" cy="720000"/>
            <a:chOff x="6724719" y="6899660"/>
            <a:chExt cx="720000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5BFE78E-8D79-43FA-BF5E-3B6AAA687876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1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AED3B29-CC68-4BD7-938C-5D336440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60B3246-B15F-4787-9C6F-F880F2D71078}"/>
              </a:ext>
            </a:extLst>
          </p:cNvPr>
          <p:cNvGrpSpPr/>
          <p:nvPr/>
        </p:nvGrpSpPr>
        <p:grpSpPr>
          <a:xfrm>
            <a:off x="8611248" y="7973749"/>
            <a:ext cx="720000" cy="720000"/>
            <a:chOff x="8611248" y="6899660"/>
            <a:chExt cx="720000" cy="72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F2D4BBB-836C-4B72-AC45-0213EE7F915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4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D77145E-6AEB-4BBD-B550-D44F06B1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91A5BBA-CB51-42E4-9FD3-B20BCD58E532}"/>
              </a:ext>
            </a:extLst>
          </p:cNvPr>
          <p:cNvGrpSpPr/>
          <p:nvPr/>
        </p:nvGrpSpPr>
        <p:grpSpPr>
          <a:xfrm>
            <a:off x="-879666" y="6387500"/>
            <a:ext cx="3455046" cy="4780903"/>
            <a:chOff x="-2008093" y="8693749"/>
            <a:chExt cx="3455046" cy="478090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B838450-0B4F-4F6E-A07F-E7E0D5E0696F}"/>
                </a:ext>
              </a:extLst>
            </p:cNvPr>
            <p:cNvSpPr/>
            <p:nvPr/>
          </p:nvSpPr>
          <p:spPr>
            <a:xfrm>
              <a:off x="-2008093" y="8693749"/>
              <a:ext cx="2880000" cy="288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95300" sx="114000" sy="114000" algn="ctr" rotWithShape="0">
                <a:srgbClr val="4176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C8682D42-A505-4870-BF14-533FB38E1DBF}"/>
                </a:ext>
              </a:extLst>
            </p:cNvPr>
            <p:cNvSpPr/>
            <p:nvPr/>
          </p:nvSpPr>
          <p:spPr>
            <a:xfrm rot="3347445">
              <a:off x="-396111" y="11964402"/>
              <a:ext cx="2423919" cy="596582"/>
            </a:xfrm>
            <a:prstGeom prst="roundRect">
              <a:avLst>
                <a:gd name="adj" fmla="val 45402"/>
              </a:avLst>
            </a:prstGeom>
            <a:solidFill>
              <a:srgbClr val="41769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Statement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675E33F-C7F3-46BD-BFD2-22A3C689F058}"/>
                </a:ext>
              </a:extLst>
            </p:cNvPr>
            <p:cNvGrpSpPr/>
            <p:nvPr/>
          </p:nvGrpSpPr>
          <p:grpSpPr>
            <a:xfrm rot="3188361">
              <a:off x="-1205960" y="10574183"/>
              <a:ext cx="4246712" cy="1059115"/>
              <a:chOff x="6628203" y="1487205"/>
              <a:chExt cx="4246712" cy="1059115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0D44088-CBFD-49EF-BD19-CCFB659EB2F6}"/>
                  </a:ext>
                </a:extLst>
              </p:cNvPr>
              <p:cNvSpPr/>
              <p:nvPr/>
            </p:nvSpPr>
            <p:spPr>
              <a:xfrm>
                <a:off x="6628203" y="1543049"/>
                <a:ext cx="4246712" cy="1003271"/>
              </a:xfrm>
              <a:prstGeom prst="roundRect">
                <a:avLst>
                  <a:gd name="adj" fmla="val 31259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F44649-7B2A-4AF3-8779-4F39E129A8E0}"/>
                  </a:ext>
                </a:extLst>
              </p:cNvPr>
              <p:cNvSpPr txBox="1"/>
              <p:nvPr/>
            </p:nvSpPr>
            <p:spPr>
              <a:xfrm>
                <a:off x="7174895" y="1487205"/>
                <a:ext cx="319029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6000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Problem</a:t>
                </a:r>
                <a:r>
                  <a:rPr lang="en-MY" sz="6000" dirty="0">
                    <a:latin typeface="Franklin Gothic Demi" panose="020B0703020102020204" pitchFamily="34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88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69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3165471" y="6259073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37" y="641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46" y="641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55" y="6412090"/>
            <a:ext cx="360000" cy="360000"/>
          </a:xfrm>
          <a:prstGeom prst="rect">
            <a:avLst/>
          </a:prstGeom>
        </p:spPr>
      </p:pic>
      <p:sp>
        <p:nvSpPr>
          <p:cNvPr id="62" name="!!text">
            <a:extLst>
              <a:ext uri="{FF2B5EF4-FFF2-40B4-BE49-F238E27FC236}">
                <a16:creationId xmlns:a16="http://schemas.microsoft.com/office/drawing/2014/main" id="{9CFFE622-89C6-4FB6-8D3D-0314A50FD2D5}"/>
              </a:ext>
            </a:extLst>
          </p:cNvPr>
          <p:cNvSpPr txBox="1"/>
          <p:nvPr/>
        </p:nvSpPr>
        <p:spPr>
          <a:xfrm>
            <a:off x="5416572" y="7853955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landing page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For consumers to begin their user journey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C73058-4BF3-4F5C-922C-2B2B784DA182}"/>
              </a:ext>
            </a:extLst>
          </p:cNvPr>
          <p:cNvGrpSpPr/>
          <p:nvPr/>
        </p:nvGrpSpPr>
        <p:grpSpPr>
          <a:xfrm rot="18000000">
            <a:off x="1426" y="2950204"/>
            <a:ext cx="3455046" cy="4780903"/>
            <a:chOff x="-2008093" y="8693749"/>
            <a:chExt cx="3455046" cy="4780903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C35C57-ECA8-40B9-BA11-49F2D783E81C}"/>
                </a:ext>
              </a:extLst>
            </p:cNvPr>
            <p:cNvSpPr/>
            <p:nvPr/>
          </p:nvSpPr>
          <p:spPr>
            <a:xfrm>
              <a:off x="-2008093" y="8693749"/>
              <a:ext cx="2880000" cy="288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95300" sx="114000" sy="114000" algn="ctr" rotWithShape="0">
                <a:srgbClr val="41769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0DA58EA7-DB79-4852-8AC9-5AC9102AD0E0}"/>
                </a:ext>
              </a:extLst>
            </p:cNvPr>
            <p:cNvSpPr/>
            <p:nvPr/>
          </p:nvSpPr>
          <p:spPr>
            <a:xfrm rot="3347445">
              <a:off x="-396111" y="11964402"/>
              <a:ext cx="2423919" cy="596582"/>
            </a:xfrm>
            <a:prstGeom prst="roundRect">
              <a:avLst>
                <a:gd name="adj" fmla="val 45402"/>
              </a:avLst>
            </a:prstGeom>
            <a:solidFill>
              <a:srgbClr val="41769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Statement</a:t>
              </a:r>
              <a:endParaRPr lang="en-MY" dirty="0">
                <a:solidFill>
                  <a:schemeClr val="bg1"/>
                </a:solidFill>
                <a:latin typeface="Franklin Gothic Demi" panose="020B0703020102020204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5EB7BE7-482A-415C-A7F5-34BBE985F8F4}"/>
                </a:ext>
              </a:extLst>
            </p:cNvPr>
            <p:cNvGrpSpPr/>
            <p:nvPr/>
          </p:nvGrpSpPr>
          <p:grpSpPr>
            <a:xfrm rot="3188361">
              <a:off x="-1205960" y="10574183"/>
              <a:ext cx="4246712" cy="1059115"/>
              <a:chOff x="6628203" y="1487205"/>
              <a:chExt cx="4246712" cy="1059115"/>
            </a:xfrm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1DED44E-8AA2-4997-9606-CB576870815A}"/>
                  </a:ext>
                </a:extLst>
              </p:cNvPr>
              <p:cNvSpPr/>
              <p:nvPr/>
            </p:nvSpPr>
            <p:spPr>
              <a:xfrm>
                <a:off x="6628203" y="1543049"/>
                <a:ext cx="4246712" cy="1003271"/>
              </a:xfrm>
              <a:prstGeom prst="roundRect">
                <a:avLst>
                  <a:gd name="adj" fmla="val 31259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C549416-D8C3-46C2-9048-C8E55EC2F73B}"/>
                  </a:ext>
                </a:extLst>
              </p:cNvPr>
              <p:cNvSpPr txBox="1"/>
              <p:nvPr/>
            </p:nvSpPr>
            <p:spPr>
              <a:xfrm>
                <a:off x="7174895" y="1487205"/>
                <a:ext cx="319029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6000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Problem</a:t>
                </a:r>
                <a:r>
                  <a:rPr lang="en-MY" sz="6000" dirty="0">
                    <a:latin typeface="Franklin Gothic Demi" panose="020B0703020102020204" pitchFamily="34" charset="0"/>
                  </a:rPr>
                  <a:t> </a:t>
                </a:r>
              </a:p>
            </p:txBody>
          </p:sp>
        </p:grpSp>
      </p:grpSp>
      <p:sp>
        <p:nvSpPr>
          <p:cNvPr id="79" name="!!rect">
            <a:extLst>
              <a:ext uri="{FF2B5EF4-FFF2-40B4-BE49-F238E27FC236}">
                <a16:creationId xmlns:a16="http://schemas.microsoft.com/office/drawing/2014/main" id="{E969199A-B7ED-4231-B587-1476627F91C5}"/>
              </a:ext>
            </a:extLst>
          </p:cNvPr>
          <p:cNvSpPr/>
          <p:nvPr/>
        </p:nvSpPr>
        <p:spPr>
          <a:xfrm rot="261118">
            <a:off x="4860445" y="1755350"/>
            <a:ext cx="6810855" cy="3518170"/>
          </a:xfrm>
          <a:prstGeom prst="roundRect">
            <a:avLst/>
          </a:prstGeom>
          <a:solidFill>
            <a:srgbClr val="41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latin typeface="Franklin Gothic Demi" panose="020B0703020102020204" pitchFamily="34" charset="0"/>
              </a:rPr>
              <a:t>“…</a:t>
            </a:r>
            <a:r>
              <a:rPr lang="en-GB" sz="3000" dirty="0">
                <a:effectLst/>
                <a:latin typeface="Franklin Gothic Demi" panose="020B0703020102020204" pitchFamily="34" charset="0"/>
                <a:ea typeface="DengXian" panose="02010600030101010101" pitchFamily="2" charset="-122"/>
              </a:rPr>
              <a:t>design a multi-users application to allow users to purchase QR code vouchers for offline shopping.”</a:t>
            </a:r>
            <a:endParaRPr lang="en-GB" sz="3000" dirty="0">
              <a:latin typeface="Franklin Gothic Demi" panose="020B0703020102020204" pitchFamily="34" charset="0"/>
            </a:endParaRPr>
          </a:p>
        </p:txBody>
      </p:sp>
      <p:pic>
        <p:nvPicPr>
          <p:cNvPr id="80" name="Picture 79" descr="Shape&#10;&#10;Description automatically generated with low confidence">
            <a:extLst>
              <a:ext uri="{FF2B5EF4-FFF2-40B4-BE49-F238E27FC236}">
                <a16:creationId xmlns:a16="http://schemas.microsoft.com/office/drawing/2014/main" id="{CA156CCA-158C-4284-8C2B-8818FD0DF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77" y="7125299"/>
            <a:ext cx="360000" cy="360000"/>
          </a:xfrm>
          <a:prstGeom prst="rect">
            <a:avLst/>
          </a:prstGeom>
          <a:effectLst/>
        </p:spPr>
      </p:pic>
      <p:pic>
        <p:nvPicPr>
          <p:cNvPr id="81" name="Picture 80" descr="Shape&#10;&#10;Description automatically generated with low confidence">
            <a:extLst>
              <a:ext uri="{FF2B5EF4-FFF2-40B4-BE49-F238E27FC236}">
                <a16:creationId xmlns:a16="http://schemas.microsoft.com/office/drawing/2014/main" id="{7C3CBDAD-CD53-4355-A1CC-8ED94EEB66B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65" y="6412090"/>
            <a:ext cx="360000" cy="360000"/>
          </a:xfrm>
          <a:prstGeom prst="rect">
            <a:avLst/>
          </a:prstGeom>
        </p:spPr>
      </p:pic>
      <p:pic>
        <p:nvPicPr>
          <p:cNvPr id="84" name="!!t11" descr="Shape&#10;&#10;Description automatically generated with low confidence">
            <a:extLst>
              <a:ext uri="{FF2B5EF4-FFF2-40B4-BE49-F238E27FC236}">
                <a16:creationId xmlns:a16="http://schemas.microsoft.com/office/drawing/2014/main" id="{D47E0801-A354-4A83-AC33-0E011BFFA581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28" y="641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398208" y="6989081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5091935" y="6989081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57121" y="6989081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456547" y="6989081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AB6CC-D1FD-4CCF-B0BD-9016FD837E43}"/>
              </a:ext>
            </a:extLst>
          </p:cNvPr>
          <p:cNvGrpSpPr/>
          <p:nvPr/>
        </p:nvGrpSpPr>
        <p:grpSpPr>
          <a:xfrm>
            <a:off x="1747201" y="5872090"/>
            <a:ext cx="720000" cy="720000"/>
            <a:chOff x="1707177" y="7592555"/>
            <a:chExt cx="720000" cy="72000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5F25712-E25D-472A-8019-7BD5738C85EF}"/>
                </a:ext>
              </a:extLst>
            </p:cNvPr>
            <p:cNvSpPr/>
            <p:nvPr/>
          </p:nvSpPr>
          <p:spPr>
            <a:xfrm>
              <a:off x="1707177" y="759255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80D0B7-1D61-4116-B139-311BB191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77" y="7772555"/>
              <a:ext cx="360000" cy="360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29302C-CDC6-4F60-BEFD-D10217488C0A}"/>
              </a:ext>
            </a:extLst>
          </p:cNvPr>
          <p:cNvGrpSpPr/>
          <p:nvPr/>
        </p:nvGrpSpPr>
        <p:grpSpPr>
          <a:xfrm>
            <a:off x="10147365" y="6989081"/>
            <a:ext cx="720000" cy="720000"/>
            <a:chOff x="10098545" y="7273450"/>
            <a:chExt cx="720000" cy="720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834F08B-E637-4F0B-84D6-B43DBE424928}"/>
                </a:ext>
              </a:extLst>
            </p:cNvPr>
            <p:cNvSpPr/>
            <p:nvPr/>
          </p:nvSpPr>
          <p:spPr>
            <a:xfrm>
              <a:off x="10098545" y="727345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FC07C33-3915-4551-A9E9-28D43FD3C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545" y="7452568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00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62" name="!!text">
            <a:extLst>
              <a:ext uri="{FF2B5EF4-FFF2-40B4-BE49-F238E27FC236}">
                <a16:creationId xmlns:a16="http://schemas.microsoft.com/office/drawing/2014/main" id="{9CFFE622-89C6-4FB6-8D3D-0314A50FD2D5}"/>
              </a:ext>
            </a:extLst>
          </p:cNvPr>
          <p:cNvSpPr txBox="1"/>
          <p:nvPr/>
        </p:nvSpPr>
        <p:spPr>
          <a:xfrm>
            <a:off x="5416572" y="7853955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landing page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For consumers to begin their user journey</a:t>
            </a:r>
          </a:p>
        </p:txBody>
      </p:sp>
      <p:sp>
        <p:nvSpPr>
          <p:cNvPr id="63" name="!!select">
            <a:extLst>
              <a:ext uri="{FF2B5EF4-FFF2-40B4-BE49-F238E27FC236}">
                <a16:creationId xmlns:a16="http://schemas.microsoft.com/office/drawing/2014/main" id="{EC335DC2-C57C-490C-B805-3FAC9C64ACF5}"/>
              </a:ext>
            </a:extLst>
          </p:cNvPr>
          <p:cNvSpPr/>
          <p:nvPr/>
        </p:nvSpPr>
        <p:spPr>
          <a:xfrm>
            <a:off x="12767020" y="1517675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!!user">
            <a:extLst>
              <a:ext uri="{FF2B5EF4-FFF2-40B4-BE49-F238E27FC236}">
                <a16:creationId xmlns:a16="http://schemas.microsoft.com/office/drawing/2014/main" id="{DAE2E02C-1D9F-4CE5-B5F1-70ACE9DF8136}"/>
              </a:ext>
            </a:extLst>
          </p:cNvPr>
          <p:cNvGrpSpPr/>
          <p:nvPr/>
        </p:nvGrpSpPr>
        <p:grpSpPr>
          <a:xfrm>
            <a:off x="12580729" y="120906"/>
            <a:ext cx="597755" cy="1304980"/>
            <a:chOff x="8102762" y="406031"/>
            <a:chExt cx="1828819" cy="3992558"/>
          </a:xfrm>
        </p:grpSpPr>
        <p:pic>
          <p:nvPicPr>
            <p:cNvPr id="65" name="Picture 2" descr="What is Tax Free Shopping? | Business - Global Blue">
              <a:extLst>
                <a:ext uri="{FF2B5EF4-FFF2-40B4-BE49-F238E27FC236}">
                  <a16:creationId xmlns:a16="http://schemas.microsoft.com/office/drawing/2014/main" id="{DC06202B-E2EF-4B27-90D3-BFC2E3F8DF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757678D-36CA-458E-ABC7-F5D04BCDD7BC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E291E7-712F-49E0-9D11-4C4ED4CAFF93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8" name="!!vendor">
            <a:extLst>
              <a:ext uri="{FF2B5EF4-FFF2-40B4-BE49-F238E27FC236}">
                <a16:creationId xmlns:a16="http://schemas.microsoft.com/office/drawing/2014/main" id="{EACC5445-09BB-42B6-8111-1D4D2DEF04AF}"/>
              </a:ext>
            </a:extLst>
          </p:cNvPr>
          <p:cNvGrpSpPr/>
          <p:nvPr/>
        </p:nvGrpSpPr>
        <p:grpSpPr>
          <a:xfrm>
            <a:off x="13273596" y="279143"/>
            <a:ext cx="518091" cy="977862"/>
            <a:chOff x="6059782" y="616302"/>
            <a:chExt cx="2157760" cy="4072623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E589914-6BC4-4F93-B361-BD0A6B75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01E9603-72B1-4AE7-ADE0-B2E776DFF583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57D3E3-0588-40EB-A75A-C87A3BCD6254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43" name="!!timeline">
            <a:extLst>
              <a:ext uri="{FF2B5EF4-FFF2-40B4-BE49-F238E27FC236}">
                <a16:creationId xmlns:a16="http://schemas.microsoft.com/office/drawing/2014/main" id="{12A7B4E1-35DB-49B1-B701-7DFE909009A1}"/>
              </a:ext>
            </a:extLst>
          </p:cNvPr>
          <p:cNvSpPr/>
          <p:nvPr/>
        </p:nvSpPr>
        <p:spPr>
          <a:xfrm flipV="1">
            <a:off x="-1527171" y="6259073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45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B3501CE2-28DF-4351-8016-C186D301C97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37" y="6412090"/>
            <a:ext cx="360000" cy="360000"/>
          </a:xfrm>
          <a:prstGeom prst="rect">
            <a:avLst/>
          </a:prstGeom>
        </p:spPr>
      </p:pic>
      <p:pic>
        <p:nvPicPr>
          <p:cNvPr id="59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0FD90EFD-9CFE-4327-9C80-6F669796ABA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46" y="6412090"/>
            <a:ext cx="360000" cy="360000"/>
          </a:xfrm>
          <a:prstGeom prst="rect">
            <a:avLst/>
          </a:prstGeom>
        </p:spPr>
      </p:pic>
      <p:pic>
        <p:nvPicPr>
          <p:cNvPr id="60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E509335-0525-428B-A045-68081788F03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55" y="6412090"/>
            <a:ext cx="360000" cy="360000"/>
          </a:xfrm>
          <a:prstGeom prst="rect">
            <a:avLst/>
          </a:prstGeom>
        </p:spPr>
      </p:pic>
      <p:pic>
        <p:nvPicPr>
          <p:cNvPr id="83" name="Picture 82" descr="Shape&#10;&#10;Description automatically generated with low confidence">
            <a:extLst>
              <a:ext uri="{FF2B5EF4-FFF2-40B4-BE49-F238E27FC236}">
                <a16:creationId xmlns:a16="http://schemas.microsoft.com/office/drawing/2014/main" id="{CD42048D-4F72-4744-A20A-82BBCEF2D9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77" y="6383541"/>
            <a:ext cx="360000" cy="360000"/>
          </a:xfrm>
          <a:prstGeom prst="rect">
            <a:avLst/>
          </a:prstGeom>
          <a:effectLst/>
        </p:spPr>
      </p:pic>
      <p:pic>
        <p:nvPicPr>
          <p:cNvPr id="84" name="Picture 83" descr="Shape&#10;&#10;Description automatically generated with low confidence">
            <a:extLst>
              <a:ext uri="{FF2B5EF4-FFF2-40B4-BE49-F238E27FC236}">
                <a16:creationId xmlns:a16="http://schemas.microsoft.com/office/drawing/2014/main" id="{27513E66-6FBE-4F0C-9038-9623BA90A504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65" y="6412090"/>
            <a:ext cx="360000" cy="360000"/>
          </a:xfrm>
          <a:prstGeom prst="rect">
            <a:avLst/>
          </a:prstGeom>
        </p:spPr>
      </p:pic>
      <p:pic>
        <p:nvPicPr>
          <p:cNvPr id="91" name="!!t11" descr="Shape&#10;&#10;Description automatically generated with low confidence">
            <a:extLst>
              <a:ext uri="{FF2B5EF4-FFF2-40B4-BE49-F238E27FC236}">
                <a16:creationId xmlns:a16="http://schemas.microsoft.com/office/drawing/2014/main" id="{4193D27E-17B3-4E46-91AC-9551732D70D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28" y="7158647"/>
            <a:ext cx="360000" cy="3600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210B8CE-5BE9-4C62-A2AD-C4EA9E25A2A0}"/>
              </a:ext>
            </a:extLst>
          </p:cNvPr>
          <p:cNvGrpSpPr/>
          <p:nvPr/>
        </p:nvGrpSpPr>
        <p:grpSpPr>
          <a:xfrm>
            <a:off x="3367728" y="5896728"/>
            <a:ext cx="720000" cy="720000"/>
            <a:chOff x="3009234" y="6899660"/>
            <a:chExt cx="720000" cy="720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FEDD6D-AC2D-4B20-9DBA-72FB5C0F9FCA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3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30382BD-41CE-45EA-A79A-35C773C1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A46841E-02AD-4A70-BC3C-B2C0D086CAB3}"/>
              </a:ext>
            </a:extLst>
          </p:cNvPr>
          <p:cNvGrpSpPr/>
          <p:nvPr/>
        </p:nvGrpSpPr>
        <p:grpSpPr>
          <a:xfrm>
            <a:off x="1747201" y="7045651"/>
            <a:ext cx="720000" cy="720000"/>
            <a:chOff x="1707177" y="7592555"/>
            <a:chExt cx="720000" cy="72000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D601E33-62D9-4970-9A90-12ABF30C2A8B}"/>
                </a:ext>
              </a:extLst>
            </p:cNvPr>
            <p:cNvSpPr/>
            <p:nvPr/>
          </p:nvSpPr>
          <p:spPr>
            <a:xfrm>
              <a:off x="1707177" y="759255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59BF760-E93D-4779-AB8E-E6562E5C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77" y="7772555"/>
              <a:ext cx="360000" cy="3600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EF70D49-92DA-4916-8092-D0CCD55E8EB5}"/>
              </a:ext>
            </a:extLst>
          </p:cNvPr>
          <p:cNvGrpSpPr/>
          <p:nvPr/>
        </p:nvGrpSpPr>
        <p:grpSpPr>
          <a:xfrm>
            <a:off x="5091935" y="6989081"/>
            <a:ext cx="720000" cy="720000"/>
            <a:chOff x="4876572" y="6899660"/>
            <a:chExt cx="720000" cy="7200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ACDEE76-4D9F-4CD3-BD17-060319974959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7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DA95D24-ACAA-49BC-B74B-43664A1D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04EEFB6-5AD9-4CC8-B68F-68EBEF0C0A65}"/>
              </a:ext>
            </a:extLst>
          </p:cNvPr>
          <p:cNvGrpSpPr/>
          <p:nvPr/>
        </p:nvGrpSpPr>
        <p:grpSpPr>
          <a:xfrm>
            <a:off x="6757121" y="6989081"/>
            <a:ext cx="720000" cy="720000"/>
            <a:chOff x="6724719" y="6899660"/>
            <a:chExt cx="720000" cy="7200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7C0973C-354F-4136-9EFD-EE255D0ABBE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0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E1BD1FC-3CF4-47D4-A7DC-6BA25149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B259FF8-ACAF-492C-89F5-706AC20AF4A8}"/>
              </a:ext>
            </a:extLst>
          </p:cNvPr>
          <p:cNvGrpSpPr/>
          <p:nvPr/>
        </p:nvGrpSpPr>
        <p:grpSpPr>
          <a:xfrm>
            <a:off x="8456547" y="6989081"/>
            <a:ext cx="720000" cy="720000"/>
            <a:chOff x="8611248" y="6899660"/>
            <a:chExt cx="720000" cy="7200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29DC5C7-B16B-4839-A9F3-526179DA08A3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FA23559-F1C8-4894-9E06-775FCA27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FE134EC-5D54-485A-ADCE-ECDFFA3FD724}"/>
              </a:ext>
            </a:extLst>
          </p:cNvPr>
          <p:cNvGrpSpPr/>
          <p:nvPr/>
        </p:nvGrpSpPr>
        <p:grpSpPr>
          <a:xfrm>
            <a:off x="10147365" y="6989081"/>
            <a:ext cx="720000" cy="720000"/>
            <a:chOff x="10098545" y="7273450"/>
            <a:chExt cx="720000" cy="72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9948137-20F7-4FAA-A313-608830633591}"/>
                </a:ext>
              </a:extLst>
            </p:cNvPr>
            <p:cNvSpPr/>
            <p:nvPr/>
          </p:nvSpPr>
          <p:spPr>
            <a:xfrm>
              <a:off x="10098545" y="727345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4B69FEA-1529-49A2-B3BC-5F64AD678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545" y="7452568"/>
              <a:ext cx="360000" cy="360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EB3596-C4DD-458D-84AE-928BA3969BA5}"/>
              </a:ext>
            </a:extLst>
          </p:cNvPr>
          <p:cNvGrpSpPr/>
          <p:nvPr/>
        </p:nvGrpSpPr>
        <p:grpSpPr>
          <a:xfrm>
            <a:off x="283199" y="1516059"/>
            <a:ext cx="23542582" cy="3960000"/>
            <a:chOff x="-198813" y="1516059"/>
            <a:chExt cx="23542582" cy="3960000"/>
          </a:xfrm>
        </p:grpSpPr>
        <p:pic>
          <p:nvPicPr>
            <p:cNvPr id="23" name="!!8" descr="Qr code&#10;&#10;Description automatically generated">
              <a:extLst>
                <a:ext uri="{FF2B5EF4-FFF2-40B4-BE49-F238E27FC236}">
                  <a16:creationId xmlns:a16="http://schemas.microsoft.com/office/drawing/2014/main" id="{EAF97BE4-DF68-4BC0-B39A-AAAE20457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9040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7" name="!!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CC933B3-45DA-4B88-9C9B-513F3C656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5061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8" name="!!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F424C24-E822-45E4-B8E8-72498A50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082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9" name="!!5">
              <a:extLst>
                <a:ext uri="{FF2B5EF4-FFF2-40B4-BE49-F238E27FC236}">
                  <a16:creationId xmlns:a16="http://schemas.microsoft.com/office/drawing/2014/main" id="{71CC02CF-1739-4C8B-B5FF-4307D54A7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" r="43"/>
            <a:stretch/>
          </p:blipFill>
          <p:spPr>
            <a:xfrm>
              <a:off x="5723124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!!4">
              <a:extLst>
                <a:ext uri="{FF2B5EF4-FFF2-40B4-BE49-F238E27FC236}">
                  <a16:creationId xmlns:a16="http://schemas.microsoft.com/office/drawing/2014/main" id="{4601A2D1-62BA-4848-BA27-F2A98308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" r="43"/>
            <a:stretch/>
          </p:blipFill>
          <p:spPr>
            <a:xfrm>
              <a:off x="7697103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2" name="!!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E05F964-746C-45AD-952B-F062661B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8813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3" name="!!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D15D0D56-37C5-420E-8BBE-E98E69AF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4951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4" name="!!1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83342E7-BA29-47C1-B637-0F93057CB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3019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8" name="Picture 7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5FEDC1D-5837-41F3-9DD4-CBE5385D0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166" y="1516059"/>
              <a:ext cx="1828818" cy="3960000"/>
            </a:xfrm>
            <a:prstGeom prst="roundRect">
              <a:avLst/>
            </a:prstGeom>
          </p:spPr>
        </p:pic>
        <p:pic>
          <p:nvPicPr>
            <p:cNvPr id="10" name="Picture 9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1BAC0788-FF48-4FE5-8EAE-A9146B9D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977" y="1516059"/>
              <a:ext cx="1828818" cy="3960000"/>
            </a:xfrm>
            <a:prstGeom prst="roundRect">
              <a:avLst/>
            </a:prstGeom>
          </p:spPr>
        </p:pic>
        <p:pic>
          <p:nvPicPr>
            <p:cNvPr id="12" name="Picture 11" descr="A screenshot of a person&#10;&#10;Description automatically generated with low confidence">
              <a:extLst>
                <a:ext uri="{FF2B5EF4-FFF2-40B4-BE49-F238E27FC236}">
                  <a16:creationId xmlns:a16="http://schemas.microsoft.com/office/drawing/2014/main" id="{AEFD4D1D-20FC-4A2B-857C-4172BEE4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6998" y="1516059"/>
              <a:ext cx="1828818" cy="3960000"/>
            </a:xfrm>
            <a:prstGeom prst="roundRect">
              <a:avLst/>
            </a:prstGeom>
          </p:spPr>
        </p:pic>
        <p:pic>
          <p:nvPicPr>
            <p:cNvPr id="14" name="Picture 13" descr="Qr code&#10;&#10;Description automatically generated">
              <a:extLst>
                <a:ext uri="{FF2B5EF4-FFF2-40B4-BE49-F238E27FC236}">
                  <a16:creationId xmlns:a16="http://schemas.microsoft.com/office/drawing/2014/main" id="{9F0E1F2A-F263-4D64-A601-26321751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145" y="1516059"/>
              <a:ext cx="1828818" cy="396000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13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0.97148 -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8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62" name="!!text">
            <a:extLst>
              <a:ext uri="{FF2B5EF4-FFF2-40B4-BE49-F238E27FC236}">
                <a16:creationId xmlns:a16="http://schemas.microsoft.com/office/drawing/2014/main" id="{9CFFE622-89C6-4FB6-8D3D-0314A50FD2D5}"/>
              </a:ext>
            </a:extLst>
          </p:cNvPr>
          <p:cNvSpPr txBox="1"/>
          <p:nvPr/>
        </p:nvSpPr>
        <p:spPr>
          <a:xfrm>
            <a:off x="5416572" y="7853955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landing page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For consumers to begin their user journey</a:t>
            </a:r>
          </a:p>
        </p:txBody>
      </p:sp>
      <p:sp>
        <p:nvSpPr>
          <p:cNvPr id="63" name="!!select">
            <a:extLst>
              <a:ext uri="{FF2B5EF4-FFF2-40B4-BE49-F238E27FC236}">
                <a16:creationId xmlns:a16="http://schemas.microsoft.com/office/drawing/2014/main" id="{EC335DC2-C57C-490C-B805-3FAC9C64ACF5}"/>
              </a:ext>
            </a:extLst>
          </p:cNvPr>
          <p:cNvSpPr/>
          <p:nvPr/>
        </p:nvSpPr>
        <p:spPr>
          <a:xfrm>
            <a:off x="12767020" y="1517675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!!user">
            <a:extLst>
              <a:ext uri="{FF2B5EF4-FFF2-40B4-BE49-F238E27FC236}">
                <a16:creationId xmlns:a16="http://schemas.microsoft.com/office/drawing/2014/main" id="{DAE2E02C-1D9F-4CE5-B5F1-70ACE9DF8136}"/>
              </a:ext>
            </a:extLst>
          </p:cNvPr>
          <p:cNvGrpSpPr/>
          <p:nvPr/>
        </p:nvGrpSpPr>
        <p:grpSpPr>
          <a:xfrm>
            <a:off x="12580729" y="120906"/>
            <a:ext cx="597755" cy="1304980"/>
            <a:chOff x="8102762" y="406031"/>
            <a:chExt cx="1828819" cy="3992558"/>
          </a:xfrm>
        </p:grpSpPr>
        <p:pic>
          <p:nvPicPr>
            <p:cNvPr id="65" name="Picture 2" descr="What is Tax Free Shopping? | Business - Global Blue">
              <a:extLst>
                <a:ext uri="{FF2B5EF4-FFF2-40B4-BE49-F238E27FC236}">
                  <a16:creationId xmlns:a16="http://schemas.microsoft.com/office/drawing/2014/main" id="{DC06202B-E2EF-4B27-90D3-BFC2E3F8DF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757678D-36CA-458E-ABC7-F5D04BCDD7BC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E291E7-712F-49E0-9D11-4C4ED4CAFF93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8" name="!!vendor">
            <a:extLst>
              <a:ext uri="{FF2B5EF4-FFF2-40B4-BE49-F238E27FC236}">
                <a16:creationId xmlns:a16="http://schemas.microsoft.com/office/drawing/2014/main" id="{EACC5445-09BB-42B6-8111-1D4D2DEF04AF}"/>
              </a:ext>
            </a:extLst>
          </p:cNvPr>
          <p:cNvGrpSpPr/>
          <p:nvPr/>
        </p:nvGrpSpPr>
        <p:grpSpPr>
          <a:xfrm>
            <a:off x="13273596" y="279143"/>
            <a:ext cx="518091" cy="977862"/>
            <a:chOff x="6059782" y="616302"/>
            <a:chExt cx="2157760" cy="4072623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E589914-6BC4-4F93-B361-BD0A6B75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01E9603-72B1-4AE7-ADE0-B2E776DFF583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57D3E3-0588-40EB-A75A-C87A3BCD6254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43" name="!!timeline">
            <a:extLst>
              <a:ext uri="{FF2B5EF4-FFF2-40B4-BE49-F238E27FC236}">
                <a16:creationId xmlns:a16="http://schemas.microsoft.com/office/drawing/2014/main" id="{12A7B4E1-35DB-49B1-B701-7DFE909009A1}"/>
              </a:ext>
            </a:extLst>
          </p:cNvPr>
          <p:cNvSpPr/>
          <p:nvPr/>
        </p:nvSpPr>
        <p:spPr>
          <a:xfrm flipV="1">
            <a:off x="-1527171" y="6259073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45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B3501CE2-28DF-4351-8016-C186D301C97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37" y="6412090"/>
            <a:ext cx="360000" cy="360000"/>
          </a:xfrm>
          <a:prstGeom prst="rect">
            <a:avLst/>
          </a:prstGeom>
        </p:spPr>
      </p:pic>
      <p:pic>
        <p:nvPicPr>
          <p:cNvPr id="59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0FD90EFD-9CFE-4327-9C80-6F669796ABA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46" y="6412090"/>
            <a:ext cx="360000" cy="360000"/>
          </a:xfrm>
          <a:prstGeom prst="rect">
            <a:avLst/>
          </a:prstGeom>
        </p:spPr>
      </p:pic>
      <p:pic>
        <p:nvPicPr>
          <p:cNvPr id="60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E509335-0525-428B-A045-68081788F03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55" y="6412090"/>
            <a:ext cx="360000" cy="360000"/>
          </a:xfrm>
          <a:prstGeom prst="rect">
            <a:avLst/>
          </a:prstGeom>
        </p:spPr>
      </p:pic>
      <p:pic>
        <p:nvPicPr>
          <p:cNvPr id="83" name="Picture 82" descr="Shape&#10;&#10;Description automatically generated with low confidence">
            <a:extLst>
              <a:ext uri="{FF2B5EF4-FFF2-40B4-BE49-F238E27FC236}">
                <a16:creationId xmlns:a16="http://schemas.microsoft.com/office/drawing/2014/main" id="{CD42048D-4F72-4744-A20A-82BBCEF2D9E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77" y="6383541"/>
            <a:ext cx="360000" cy="360000"/>
          </a:xfrm>
          <a:prstGeom prst="rect">
            <a:avLst/>
          </a:prstGeom>
          <a:effectLst/>
        </p:spPr>
      </p:pic>
      <p:pic>
        <p:nvPicPr>
          <p:cNvPr id="84" name="Picture 83" descr="Shape&#10;&#10;Description automatically generated with low confidence">
            <a:extLst>
              <a:ext uri="{FF2B5EF4-FFF2-40B4-BE49-F238E27FC236}">
                <a16:creationId xmlns:a16="http://schemas.microsoft.com/office/drawing/2014/main" id="{27513E66-6FBE-4F0C-9038-9623BA90A504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65" y="6412090"/>
            <a:ext cx="360000" cy="360000"/>
          </a:xfrm>
          <a:prstGeom prst="rect">
            <a:avLst/>
          </a:prstGeom>
        </p:spPr>
      </p:pic>
      <p:pic>
        <p:nvPicPr>
          <p:cNvPr id="91" name="!!t11" descr="Shape&#10;&#10;Description automatically generated with low confidence">
            <a:extLst>
              <a:ext uri="{FF2B5EF4-FFF2-40B4-BE49-F238E27FC236}">
                <a16:creationId xmlns:a16="http://schemas.microsoft.com/office/drawing/2014/main" id="{4193D27E-17B3-4E46-91AC-9551732D70D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28" y="7158647"/>
            <a:ext cx="360000" cy="3600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210B8CE-5BE9-4C62-A2AD-C4EA9E25A2A0}"/>
              </a:ext>
            </a:extLst>
          </p:cNvPr>
          <p:cNvGrpSpPr/>
          <p:nvPr/>
        </p:nvGrpSpPr>
        <p:grpSpPr>
          <a:xfrm>
            <a:off x="3367728" y="5896728"/>
            <a:ext cx="720000" cy="720000"/>
            <a:chOff x="3009234" y="6899660"/>
            <a:chExt cx="720000" cy="720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FEDD6D-AC2D-4B20-9DBA-72FB5C0F9FCA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3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30382BD-41CE-45EA-A79A-35C773C1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A46841E-02AD-4A70-BC3C-B2C0D086CAB3}"/>
              </a:ext>
            </a:extLst>
          </p:cNvPr>
          <p:cNvGrpSpPr/>
          <p:nvPr/>
        </p:nvGrpSpPr>
        <p:grpSpPr>
          <a:xfrm>
            <a:off x="1747201" y="7045651"/>
            <a:ext cx="720000" cy="720000"/>
            <a:chOff x="1707177" y="7592555"/>
            <a:chExt cx="720000" cy="72000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D601E33-62D9-4970-9A90-12ABF30C2A8B}"/>
                </a:ext>
              </a:extLst>
            </p:cNvPr>
            <p:cNvSpPr/>
            <p:nvPr/>
          </p:nvSpPr>
          <p:spPr>
            <a:xfrm>
              <a:off x="1707177" y="7592555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59BF760-E93D-4779-AB8E-E6562E5C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77" y="7772555"/>
              <a:ext cx="360000" cy="3600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EF70D49-92DA-4916-8092-D0CCD55E8EB5}"/>
              </a:ext>
            </a:extLst>
          </p:cNvPr>
          <p:cNvGrpSpPr/>
          <p:nvPr/>
        </p:nvGrpSpPr>
        <p:grpSpPr>
          <a:xfrm>
            <a:off x="5091935" y="6989081"/>
            <a:ext cx="720000" cy="720000"/>
            <a:chOff x="4876572" y="6899660"/>
            <a:chExt cx="720000" cy="7200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ACDEE76-4D9F-4CD3-BD17-060319974959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7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DA95D24-ACAA-49BC-B74B-43664A1D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04EEFB6-5AD9-4CC8-B68F-68EBEF0C0A65}"/>
              </a:ext>
            </a:extLst>
          </p:cNvPr>
          <p:cNvGrpSpPr/>
          <p:nvPr/>
        </p:nvGrpSpPr>
        <p:grpSpPr>
          <a:xfrm>
            <a:off x="6757121" y="6989081"/>
            <a:ext cx="720000" cy="720000"/>
            <a:chOff x="6724719" y="6899660"/>
            <a:chExt cx="720000" cy="7200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7C0973C-354F-4136-9EFD-EE255D0ABBE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0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E1BD1FC-3CF4-47D4-A7DC-6BA25149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B259FF8-ACAF-492C-89F5-706AC20AF4A8}"/>
              </a:ext>
            </a:extLst>
          </p:cNvPr>
          <p:cNvGrpSpPr/>
          <p:nvPr/>
        </p:nvGrpSpPr>
        <p:grpSpPr>
          <a:xfrm>
            <a:off x="8456547" y="6989081"/>
            <a:ext cx="720000" cy="720000"/>
            <a:chOff x="8611248" y="6899660"/>
            <a:chExt cx="720000" cy="7200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29DC5C7-B16B-4839-A9F3-526179DA08A3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FA23559-F1C8-4894-9E06-775FCA27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FE134EC-5D54-485A-ADCE-ECDFFA3FD724}"/>
              </a:ext>
            </a:extLst>
          </p:cNvPr>
          <p:cNvGrpSpPr/>
          <p:nvPr/>
        </p:nvGrpSpPr>
        <p:grpSpPr>
          <a:xfrm>
            <a:off x="10147365" y="6989081"/>
            <a:ext cx="720000" cy="720000"/>
            <a:chOff x="10098545" y="7273450"/>
            <a:chExt cx="720000" cy="72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9948137-20F7-4FAA-A313-608830633591}"/>
                </a:ext>
              </a:extLst>
            </p:cNvPr>
            <p:cNvSpPr/>
            <p:nvPr/>
          </p:nvSpPr>
          <p:spPr>
            <a:xfrm>
              <a:off x="10098545" y="727345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4B69FEA-1529-49A2-B3BC-5F64AD678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545" y="7452568"/>
              <a:ext cx="360000" cy="360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EB3596-C4DD-458D-84AE-928BA3969BA5}"/>
              </a:ext>
            </a:extLst>
          </p:cNvPr>
          <p:cNvGrpSpPr/>
          <p:nvPr/>
        </p:nvGrpSpPr>
        <p:grpSpPr>
          <a:xfrm>
            <a:off x="283199" y="1516059"/>
            <a:ext cx="23542582" cy="3960000"/>
            <a:chOff x="-198813" y="1516059"/>
            <a:chExt cx="23542582" cy="3960000"/>
          </a:xfrm>
        </p:grpSpPr>
        <p:pic>
          <p:nvPicPr>
            <p:cNvPr id="23" name="!!8" descr="Qr code&#10;&#10;Description automatically generated">
              <a:extLst>
                <a:ext uri="{FF2B5EF4-FFF2-40B4-BE49-F238E27FC236}">
                  <a16:creationId xmlns:a16="http://schemas.microsoft.com/office/drawing/2014/main" id="{EAF97BE4-DF68-4BC0-B39A-AAAE20457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9040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7" name="!!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CC933B3-45DA-4B88-9C9B-513F3C656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5061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8" name="!!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F424C24-E822-45E4-B8E8-72498A50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082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9" name="!!5">
              <a:extLst>
                <a:ext uri="{FF2B5EF4-FFF2-40B4-BE49-F238E27FC236}">
                  <a16:creationId xmlns:a16="http://schemas.microsoft.com/office/drawing/2014/main" id="{71CC02CF-1739-4C8B-B5FF-4307D54A7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" r="43"/>
            <a:stretch/>
          </p:blipFill>
          <p:spPr>
            <a:xfrm>
              <a:off x="5723124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!!4">
              <a:extLst>
                <a:ext uri="{FF2B5EF4-FFF2-40B4-BE49-F238E27FC236}">
                  <a16:creationId xmlns:a16="http://schemas.microsoft.com/office/drawing/2014/main" id="{4601A2D1-62BA-4848-BA27-F2A98308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" r="43"/>
            <a:stretch/>
          </p:blipFill>
          <p:spPr>
            <a:xfrm>
              <a:off x="7697103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2" name="!!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E05F964-746C-45AD-952B-F062661B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8813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3" name="!!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D15D0D56-37C5-420E-8BBE-E98E69AF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14951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4" name="!!1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83342E7-BA29-47C1-B637-0F93057CB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3019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8" name="Picture 7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5FEDC1D-5837-41F3-9DD4-CBE5385D0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166" y="1516059"/>
              <a:ext cx="1828818" cy="3960000"/>
            </a:xfrm>
            <a:prstGeom prst="roundRect">
              <a:avLst/>
            </a:prstGeom>
          </p:spPr>
        </p:pic>
        <p:pic>
          <p:nvPicPr>
            <p:cNvPr id="10" name="Picture 9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1BAC0788-FF48-4FE5-8EAE-A9146B9D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977" y="1516059"/>
              <a:ext cx="1828818" cy="3960000"/>
            </a:xfrm>
            <a:prstGeom prst="roundRect">
              <a:avLst/>
            </a:prstGeom>
          </p:spPr>
        </p:pic>
        <p:pic>
          <p:nvPicPr>
            <p:cNvPr id="12" name="Picture 11" descr="A screenshot of a person&#10;&#10;Description automatically generated with low confidence">
              <a:extLst>
                <a:ext uri="{FF2B5EF4-FFF2-40B4-BE49-F238E27FC236}">
                  <a16:creationId xmlns:a16="http://schemas.microsoft.com/office/drawing/2014/main" id="{AEFD4D1D-20FC-4A2B-857C-4172BEE4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6998" y="1516059"/>
              <a:ext cx="1828818" cy="3960000"/>
            </a:xfrm>
            <a:prstGeom prst="roundRect">
              <a:avLst/>
            </a:prstGeom>
          </p:spPr>
        </p:pic>
        <p:pic>
          <p:nvPicPr>
            <p:cNvPr id="14" name="Picture 13" descr="Qr code&#10;&#10;Description automatically generated">
              <a:extLst>
                <a:ext uri="{FF2B5EF4-FFF2-40B4-BE49-F238E27FC236}">
                  <a16:creationId xmlns:a16="http://schemas.microsoft.com/office/drawing/2014/main" id="{9F0E1F2A-F263-4D64-A601-26321751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145" y="1516059"/>
              <a:ext cx="1828818" cy="396000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521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0.97148 -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8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!!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05F964-746C-45AD-952B-F062661BF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50" y="157833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!!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5D0D56-37C5-420E-8BBE-E98E69AF1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80" y="171557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!!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3342E7-BA29-47C1-B637-0F93057CBF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54" y="1852822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landing page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For consumers to begin their user journey</a:t>
            </a:r>
          </a:p>
        </p:txBody>
      </p:sp>
      <p:sp>
        <p:nvSpPr>
          <p:cNvPr id="10" name="!!select">
            <a:extLst>
              <a:ext uri="{FF2B5EF4-FFF2-40B4-BE49-F238E27FC236}">
                <a16:creationId xmlns:a16="http://schemas.microsoft.com/office/drawing/2014/main" id="{12C114D8-CE5A-45B5-837E-30A1A3D9CCE8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!!user">
            <a:extLst>
              <a:ext uri="{FF2B5EF4-FFF2-40B4-BE49-F238E27FC236}">
                <a16:creationId xmlns:a16="http://schemas.microsoft.com/office/drawing/2014/main" id="{EB1CBCFB-5D06-42C9-A7FE-A1BD4B981D3B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1026" name="Picture 2" descr="What is Tax Free Shopping? | Business - Global Blue">
              <a:extLst>
                <a:ext uri="{FF2B5EF4-FFF2-40B4-BE49-F238E27FC236}">
                  <a16:creationId xmlns:a16="http://schemas.microsoft.com/office/drawing/2014/main" id="{56B583E2-3975-4315-A3B1-4E66AC5C7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69F063A-C2F8-475F-9607-0FA057182D2E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19C73F-AF5F-416E-8AAB-E1257988EB03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17" name="!!vendor">
            <a:extLst>
              <a:ext uri="{FF2B5EF4-FFF2-40B4-BE49-F238E27FC236}">
                <a16:creationId xmlns:a16="http://schemas.microsoft.com/office/drawing/2014/main" id="{9BBADA4A-826D-4F3A-B1BA-0A7973C6E6DF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79FA0C1-D145-4A37-8335-6FE1673C2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3E2BC30-FEE0-407A-983D-423C77F0EFC6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1D30309-F89A-4953-A7D8-0C609670B6AD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76CF4BC-515D-4F9E-AA4F-C813FD11F434}"/>
              </a:ext>
            </a:extLst>
          </p:cNvPr>
          <p:cNvSpPr/>
          <p:nvPr/>
        </p:nvSpPr>
        <p:spPr>
          <a:xfrm>
            <a:off x="2563261" y="146374"/>
            <a:ext cx="1033579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A3C083-D162-4F5F-A3BB-C6773F2A3B87}"/>
              </a:ext>
            </a:extLst>
          </p:cNvPr>
          <p:cNvSpPr txBox="1"/>
          <p:nvPr/>
        </p:nvSpPr>
        <p:spPr>
          <a:xfrm>
            <a:off x="2572201" y="17454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landing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38A440-80E9-4686-A41C-A8E7DD8F8BF2}"/>
              </a:ext>
            </a:extLst>
          </p:cNvPr>
          <p:cNvSpPr txBox="1"/>
          <p:nvPr/>
        </p:nvSpPr>
        <p:spPr>
          <a:xfrm>
            <a:off x="3897288" y="188058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164944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!!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01A2D1-62BA-4848-BA27-F2A983081D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94" y="159533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!!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05F964-746C-45AD-952B-F062661BF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24" y="173257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!!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5D0D56-37C5-420E-8BBE-E98E69AF1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54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!!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3342E7-BA29-47C1-B637-0F93057CBF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230" y="1852822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registration 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Fuss free registration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6E0AB3EC-8F80-456F-B33C-D3B3AE232995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0C2AAFD8-C8AE-4958-847D-0F7C22054CC3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3C2853C7-C3A0-4178-AEAD-2DDE7211E2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78A8E0C-CB5A-44A0-A157-2CAEF41501FA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3337433-455C-416F-BD77-F4E6D352D333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A0B6EB29-D6EE-4EA9-9BE1-14AAA6C2F15A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DFE172C-331A-434E-9601-3C6844DB9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185B005C-6AA8-451E-98C5-65FBBD21F0A6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8DEF77-4AA9-4815-AECB-A1DEBADE3FD8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B72DB24-5D10-478C-9D8F-B00C418A5BF9}"/>
              </a:ext>
            </a:extLst>
          </p:cNvPr>
          <p:cNvSpPr/>
          <p:nvPr/>
        </p:nvSpPr>
        <p:spPr>
          <a:xfrm>
            <a:off x="2268176" y="146374"/>
            <a:ext cx="1588073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10B5F0-F4FC-49B0-BFBF-ED8C05B77347}"/>
              </a:ext>
            </a:extLst>
          </p:cNvPr>
          <p:cNvSpPr txBox="1"/>
          <p:nvPr/>
        </p:nvSpPr>
        <p:spPr>
          <a:xfrm>
            <a:off x="2366253" y="17454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registration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4032CD3-25D6-4E2F-9D5D-A99ACB01DF58}"/>
              </a:ext>
            </a:extLst>
          </p:cNvPr>
          <p:cNvSpPr txBox="1"/>
          <p:nvPr/>
        </p:nvSpPr>
        <p:spPr>
          <a:xfrm>
            <a:off x="3988753" y="18805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login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F8E5D0-30D5-43A6-B280-2D09F9F7B868}"/>
              </a:ext>
            </a:extLst>
          </p:cNvPr>
          <p:cNvSpPr txBox="1"/>
          <p:nvPr/>
        </p:nvSpPr>
        <p:spPr>
          <a:xfrm>
            <a:off x="1206144" y="174549"/>
            <a:ext cx="102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landing</a:t>
            </a:r>
          </a:p>
        </p:txBody>
      </p:sp>
    </p:spTree>
    <p:extLst>
      <p:ext uri="{BB962C8B-B14F-4D97-AF65-F5344CB8AC3E}">
        <p14:creationId xmlns:p14="http://schemas.microsoft.com/office/powerpoint/2010/main" val="72182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</TotalTime>
  <Words>282</Words>
  <Application>Microsoft Office PowerPoint</Application>
  <PresentationFormat>Widescreen</PresentationFormat>
  <Paragraphs>170</Paragraphs>
  <Slides>16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Franklin Gothic Demi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Chua Wee Kian</dc:creator>
  <cp:lastModifiedBy>Chua Wee Kian</cp:lastModifiedBy>
  <cp:revision>14</cp:revision>
  <dcterms:created xsi:type="dcterms:W3CDTF">2021-08-02T15:56:12Z</dcterms:created>
  <dcterms:modified xsi:type="dcterms:W3CDTF">2021-08-03T11:58:21Z</dcterms:modified>
</cp:coreProperties>
</file>